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211774"/>
                </a:solidFill>
              </a:rPr>
              <a:t>E                                B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C#m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>
                <a:solidFill>
                  <a:srgbClr val="211774"/>
                </a:solidFill>
              </a:rPr>
              <a:t>G#m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A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E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F#                      B 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E    A             B             E</a:t>
            </a: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A</a:t>
            </a:r>
            <a:r>
              <a:rPr lang="pt-BR" sz="4800" b="1" dirty="0">
                <a:solidFill>
                  <a:srgbClr val="211774"/>
                </a:solidFill>
              </a:rPr>
              <a:t>            B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E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A                  B             E        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11774"/>
                </a:solidFill>
              </a:rPr>
              <a:t>E                                B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err="1" smtClean="0">
                <a:solidFill>
                  <a:srgbClr val="211774"/>
                </a:solidFill>
              </a:rPr>
              <a:t>C#m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>
                <a:solidFill>
                  <a:srgbClr val="211774"/>
                </a:solidFill>
              </a:rPr>
              <a:t>G#m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A                        E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#                      B          B7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45919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E    A             B             E</a:t>
            </a: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A</a:t>
            </a:r>
            <a:r>
              <a:rPr lang="pt-BR" sz="4800" b="1" dirty="0">
                <a:solidFill>
                  <a:srgbClr val="211774"/>
                </a:solidFill>
              </a:rPr>
              <a:t>            B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E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A                  B             E        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0515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3</cp:revision>
  <dcterms:created xsi:type="dcterms:W3CDTF">2020-11-26T14:29:20Z</dcterms:created>
  <dcterms:modified xsi:type="dcterms:W3CDTF">2020-11-26T14:42:29Z</dcterms:modified>
</cp:coreProperties>
</file>