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68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28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18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57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46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55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53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18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87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00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91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30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97816"/>
          </a:xfrm>
        </p:spPr>
        <p:txBody>
          <a:bodyPr/>
          <a:lstStyle/>
          <a:p>
            <a:r>
              <a:rPr lang="pt-BR" dirty="0" smtClean="0">
                <a:solidFill>
                  <a:srgbClr val="211774"/>
                </a:solidFill>
              </a:rPr>
              <a:t>A Escolhida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281082"/>
            <a:ext cx="9144000" cy="1056762"/>
          </a:xfrm>
        </p:spPr>
        <p:txBody>
          <a:bodyPr/>
          <a:lstStyle/>
          <a:p>
            <a:r>
              <a:rPr lang="pt-BR" dirty="0" smtClean="0"/>
              <a:t>Ricardo Sá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22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68941" y="365759"/>
            <a:ext cx="11585986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solidFill>
                  <a:srgbClr val="211774"/>
                </a:solidFill>
              </a:rPr>
              <a:t>D#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             </a:t>
            </a:r>
            <a:r>
              <a:rPr lang="pt-BR" sz="4800" b="1" dirty="0" err="1" smtClean="0">
                <a:solidFill>
                  <a:srgbClr val="211774"/>
                </a:solidFill>
              </a:rPr>
              <a:t>Bb</a:t>
            </a:r>
            <a:r>
              <a:rPr lang="pt-BR" sz="4800" b="1" dirty="0">
                <a:solidFill>
                  <a:srgbClr val="211774"/>
                </a:solidFill>
              </a:rPr>
              <a:t>           </a:t>
            </a:r>
            <a:endParaRPr lang="pt-BR" sz="4800" b="1" dirty="0" smtClean="0">
              <a:solidFill>
                <a:srgbClr val="211774"/>
              </a:solidFill>
            </a:endParaRPr>
          </a:p>
          <a:p>
            <a:pPr algn="ctr"/>
            <a:r>
              <a:rPr lang="pt-BR" sz="4800" dirty="0" smtClean="0"/>
              <a:t>Uma </a:t>
            </a:r>
            <a:r>
              <a:rPr lang="pt-BR" sz="4800" dirty="0"/>
              <a:t>entre todas foi a escolhida</a:t>
            </a:r>
            <a:r>
              <a:rPr lang="pt-BR" sz="4800" dirty="0" smtClean="0"/>
              <a:t>,</a:t>
            </a:r>
          </a:p>
          <a:p>
            <a:pPr algn="ctr"/>
            <a:r>
              <a:rPr lang="pt-BR" sz="4800" b="1" dirty="0" smtClean="0">
                <a:solidFill>
                  <a:srgbClr val="211774"/>
                </a:solidFill>
              </a:rPr>
              <a:t>Cm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             </a:t>
            </a:r>
            <a:r>
              <a:rPr lang="pt-BR" sz="4800" b="1" dirty="0" err="1" smtClean="0">
                <a:solidFill>
                  <a:srgbClr val="211774"/>
                </a:solidFill>
              </a:rPr>
              <a:t>Gm</a:t>
            </a:r>
            <a:endParaRPr lang="pt-BR" sz="4800" dirty="0">
              <a:solidFill>
                <a:srgbClr val="211774"/>
              </a:solidFill>
            </a:endParaRPr>
          </a:p>
          <a:p>
            <a:pPr algn="ctr"/>
            <a:r>
              <a:rPr lang="pt-BR" sz="4800" dirty="0" smtClean="0"/>
              <a:t>Foste </a:t>
            </a:r>
            <a:r>
              <a:rPr lang="pt-BR" sz="4800" dirty="0"/>
              <a:t>tu Maria a serva </a:t>
            </a:r>
            <a:r>
              <a:rPr lang="pt-BR" sz="4800" dirty="0" smtClean="0"/>
              <a:t>preferida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             </a:t>
            </a:r>
            <a:r>
              <a:rPr lang="pt-BR" sz="4800" b="1" dirty="0" smtClean="0">
                <a:solidFill>
                  <a:srgbClr val="211774"/>
                </a:solidFill>
              </a:rPr>
              <a:t>G#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      </a:t>
            </a:r>
            <a:r>
              <a:rPr lang="pt-BR" sz="4800" b="1" dirty="0" smtClean="0">
                <a:solidFill>
                  <a:srgbClr val="211774"/>
                </a:solidFill>
              </a:rPr>
              <a:t>D#</a:t>
            </a:r>
            <a:r>
              <a:rPr lang="pt-BR" sz="4800" b="1" dirty="0">
                <a:solidFill>
                  <a:srgbClr val="211774"/>
                </a:solidFill>
              </a:rPr>
              <a:t>       </a:t>
            </a:r>
          </a:p>
          <a:p>
            <a:r>
              <a:rPr lang="pt-BR" sz="4800" dirty="0" smtClean="0"/>
              <a:t>             Mãe </a:t>
            </a:r>
            <a:r>
              <a:rPr lang="pt-BR" sz="4800" dirty="0"/>
              <a:t>do meu Senhor</a:t>
            </a:r>
            <a:r>
              <a:rPr lang="pt-BR" sz="4800" dirty="0" smtClean="0"/>
              <a:t>,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            </a:t>
            </a:r>
            <a:r>
              <a:rPr lang="pt-BR" sz="4800" b="1" dirty="0">
                <a:solidFill>
                  <a:srgbClr val="211774"/>
                </a:solidFill>
              </a:rPr>
              <a:t> </a:t>
            </a:r>
            <a:r>
              <a:rPr lang="pt-BR" sz="4800" b="1" dirty="0" smtClean="0">
                <a:solidFill>
                  <a:srgbClr val="211774"/>
                </a:solidFill>
              </a:rPr>
              <a:t>F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   </a:t>
            </a:r>
            <a:r>
              <a:rPr lang="pt-BR" sz="4800" b="1" dirty="0" err="1" smtClean="0">
                <a:solidFill>
                  <a:srgbClr val="211774"/>
                </a:solidFill>
              </a:rPr>
              <a:t>Bb</a:t>
            </a:r>
            <a:r>
              <a:rPr lang="pt-BR" sz="4800" b="1" dirty="0" smtClean="0">
                <a:solidFill>
                  <a:srgbClr val="211774"/>
                </a:solidFill>
              </a:rPr>
              <a:t> </a:t>
            </a:r>
            <a:r>
              <a:rPr lang="pt-BR" sz="4800" b="1" dirty="0">
                <a:solidFill>
                  <a:srgbClr val="211774"/>
                </a:solidFill>
              </a:rPr>
              <a:t>       </a:t>
            </a:r>
            <a:r>
              <a:rPr lang="pt-BR" sz="4800" b="1" dirty="0" smtClean="0">
                <a:solidFill>
                  <a:srgbClr val="211774"/>
                </a:solidFill>
              </a:rPr>
              <a:t> </a:t>
            </a:r>
            <a:r>
              <a:rPr lang="pt-BR" sz="4800" b="1" dirty="0">
                <a:solidFill>
                  <a:srgbClr val="211774"/>
                </a:solidFill>
              </a:rPr>
              <a:t> </a:t>
            </a:r>
            <a:r>
              <a:rPr lang="pt-BR" sz="4800" b="1" dirty="0" smtClean="0">
                <a:solidFill>
                  <a:srgbClr val="211774"/>
                </a:solidFill>
              </a:rPr>
              <a:t>Bb7</a:t>
            </a:r>
            <a:endParaRPr lang="pt-BR" sz="4800" dirty="0">
              <a:solidFill>
                <a:srgbClr val="211774"/>
              </a:solidFill>
            </a:endParaRPr>
          </a:p>
          <a:p>
            <a:r>
              <a:rPr lang="pt-BR" sz="4800" dirty="0" smtClean="0"/>
              <a:t>             Mãe </a:t>
            </a:r>
            <a:r>
              <a:rPr lang="pt-BR" sz="4800" dirty="0"/>
              <a:t>do meu salvador</a:t>
            </a:r>
          </a:p>
          <a:p>
            <a:pPr algn="ctr"/>
            <a:endParaRPr lang="pt-BR" sz="4800" dirty="0"/>
          </a:p>
          <a:p>
            <a:pPr algn="ctr"/>
            <a:endParaRPr lang="pt-BR" sz="4800" dirty="0"/>
          </a:p>
          <a:p>
            <a:pPr algn="ctr"/>
            <a:endParaRPr lang="pt-BR" sz="4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97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076225" y="856357"/>
            <a:ext cx="961733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11774"/>
                </a:solidFill>
              </a:rPr>
              <a:t> </a:t>
            </a:r>
            <a:r>
              <a:rPr lang="pt-BR" sz="4800" b="1" dirty="0">
                <a:solidFill>
                  <a:srgbClr val="211774"/>
                </a:solidFill>
              </a:rPr>
              <a:t>  </a:t>
            </a:r>
            <a:r>
              <a:rPr lang="pt-BR" sz="4800" b="1" dirty="0" smtClean="0">
                <a:solidFill>
                  <a:srgbClr val="211774"/>
                </a:solidFill>
              </a:rPr>
              <a:t>D#</a:t>
            </a:r>
            <a:r>
              <a:rPr lang="pt-BR" sz="4800" b="1" dirty="0">
                <a:solidFill>
                  <a:srgbClr val="211774"/>
                </a:solidFill>
              </a:rPr>
              <a:t>    </a:t>
            </a:r>
            <a:r>
              <a:rPr lang="pt-BR" sz="4800" b="1" dirty="0" smtClean="0">
                <a:solidFill>
                  <a:srgbClr val="211774"/>
                </a:solidFill>
              </a:rPr>
              <a:t>G#</a:t>
            </a:r>
            <a:r>
              <a:rPr lang="pt-BR" sz="4800" b="1" dirty="0">
                <a:solidFill>
                  <a:srgbClr val="211774"/>
                </a:solidFill>
              </a:rPr>
              <a:t>             </a:t>
            </a:r>
            <a:r>
              <a:rPr lang="pt-BR" sz="4800" b="1" dirty="0" err="1" smtClean="0">
                <a:solidFill>
                  <a:srgbClr val="211774"/>
                </a:solidFill>
              </a:rPr>
              <a:t>Bb</a:t>
            </a:r>
            <a:r>
              <a:rPr lang="pt-BR" sz="4800" b="1" dirty="0">
                <a:solidFill>
                  <a:srgbClr val="211774"/>
                </a:solidFill>
              </a:rPr>
              <a:t>             </a:t>
            </a:r>
            <a:r>
              <a:rPr lang="pt-BR" sz="4800" b="1" dirty="0" smtClean="0">
                <a:solidFill>
                  <a:srgbClr val="211774"/>
                </a:solidFill>
              </a:rPr>
              <a:t>D#</a:t>
            </a:r>
            <a:endParaRPr lang="pt-BR" sz="4800" b="1" dirty="0">
              <a:solidFill>
                <a:srgbClr val="211774"/>
              </a:solidFill>
            </a:endParaRPr>
          </a:p>
          <a:p>
            <a:r>
              <a:rPr lang="pt-BR" sz="4800" dirty="0"/>
              <a:t>Maria, cheia de graça e </a:t>
            </a:r>
            <a:r>
              <a:rPr lang="pt-BR" sz="4800" dirty="0" smtClean="0"/>
              <a:t>consolo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    </a:t>
            </a:r>
            <a:r>
              <a:rPr lang="pt-BR" sz="4800" b="1" dirty="0" smtClean="0">
                <a:solidFill>
                  <a:srgbClr val="211774"/>
                </a:solidFill>
              </a:rPr>
              <a:t>G#</a:t>
            </a:r>
            <a:r>
              <a:rPr lang="pt-BR" sz="4800" b="1" dirty="0">
                <a:solidFill>
                  <a:srgbClr val="211774"/>
                </a:solidFill>
              </a:rPr>
              <a:t>            </a:t>
            </a:r>
            <a:r>
              <a:rPr lang="pt-BR" sz="4800" b="1" dirty="0" err="1" smtClean="0">
                <a:solidFill>
                  <a:srgbClr val="211774"/>
                </a:solidFill>
              </a:rPr>
              <a:t>Bb</a:t>
            </a:r>
            <a:r>
              <a:rPr lang="pt-BR" sz="4800" b="1" dirty="0">
                <a:solidFill>
                  <a:srgbClr val="211774"/>
                </a:solidFill>
              </a:rPr>
              <a:t>                  </a:t>
            </a:r>
            <a:r>
              <a:rPr lang="pt-BR" sz="4800" b="1" dirty="0" smtClean="0">
                <a:solidFill>
                  <a:srgbClr val="211774"/>
                </a:solidFill>
              </a:rPr>
              <a:t>       </a:t>
            </a:r>
            <a:r>
              <a:rPr lang="pt-BR" sz="4800" b="1" dirty="0" smtClean="0">
                <a:solidFill>
                  <a:srgbClr val="211774"/>
                </a:solidFill>
              </a:rPr>
              <a:t>D# </a:t>
            </a:r>
            <a:r>
              <a:rPr lang="pt-BR" sz="4800" b="1" dirty="0">
                <a:solidFill>
                  <a:srgbClr val="211774"/>
                </a:solidFill>
              </a:rPr>
              <a:t>      </a:t>
            </a:r>
            <a:endParaRPr lang="pt-BR" sz="4800" b="1" dirty="0" smtClean="0">
              <a:solidFill>
                <a:srgbClr val="211774"/>
              </a:solidFill>
            </a:endParaRPr>
          </a:p>
          <a:p>
            <a:r>
              <a:rPr lang="pt-BR" sz="4800" dirty="0" smtClean="0"/>
              <a:t>Venha </a:t>
            </a:r>
            <a:r>
              <a:rPr lang="pt-BR" sz="4800" dirty="0"/>
              <a:t>caminhar com teu povo,</a:t>
            </a:r>
          </a:p>
          <a:p>
            <a:r>
              <a:rPr lang="pt-BR" sz="4800" b="1" dirty="0"/>
              <a:t> </a:t>
            </a:r>
            <a:r>
              <a:rPr lang="pt-BR" sz="4800" b="1" dirty="0" smtClean="0">
                <a:solidFill>
                  <a:srgbClr val="211774"/>
                </a:solidFill>
              </a:rPr>
              <a:t>G#</a:t>
            </a:r>
            <a:r>
              <a:rPr lang="pt-BR" sz="4800" b="1" dirty="0" smtClean="0">
                <a:solidFill>
                  <a:srgbClr val="211774"/>
                </a:solidFill>
              </a:rPr>
              <a:t> </a:t>
            </a:r>
            <a:r>
              <a:rPr lang="pt-BR" sz="4800" b="1" dirty="0">
                <a:solidFill>
                  <a:srgbClr val="211774"/>
                </a:solidFill>
              </a:rPr>
              <a:t>                 </a:t>
            </a:r>
            <a:r>
              <a:rPr lang="pt-BR" sz="4800" b="1" dirty="0" err="1" smtClean="0">
                <a:solidFill>
                  <a:srgbClr val="211774"/>
                </a:solidFill>
              </a:rPr>
              <a:t>Bb</a:t>
            </a:r>
            <a:r>
              <a:rPr lang="pt-BR" sz="4800" b="1" dirty="0">
                <a:solidFill>
                  <a:srgbClr val="211774"/>
                </a:solidFill>
              </a:rPr>
              <a:t>             </a:t>
            </a:r>
            <a:r>
              <a:rPr lang="pt-BR" sz="4800" b="1" dirty="0" smtClean="0">
                <a:solidFill>
                  <a:srgbClr val="211774"/>
                </a:solidFill>
              </a:rPr>
              <a:t>D#</a:t>
            </a:r>
            <a:r>
              <a:rPr lang="pt-BR" sz="4800" b="1" dirty="0">
                <a:solidFill>
                  <a:srgbClr val="211774"/>
                </a:solidFill>
              </a:rPr>
              <a:t>        </a:t>
            </a:r>
            <a:r>
              <a:rPr lang="pt-BR" sz="4800" b="1" dirty="0" smtClean="0">
                <a:solidFill>
                  <a:srgbClr val="211774"/>
                </a:solidFill>
              </a:rPr>
              <a:t>Bb7</a:t>
            </a:r>
            <a:endParaRPr lang="pt-BR" sz="4800" dirty="0">
              <a:solidFill>
                <a:srgbClr val="211774"/>
              </a:solidFill>
            </a:endParaRPr>
          </a:p>
          <a:p>
            <a:r>
              <a:rPr lang="pt-BR" sz="4800" dirty="0" smtClean="0"/>
              <a:t>Nossa </a:t>
            </a:r>
            <a:r>
              <a:rPr lang="pt-BR" sz="4800" dirty="0"/>
              <a:t>mãe sempre será</a:t>
            </a:r>
          </a:p>
          <a:p>
            <a:r>
              <a:rPr lang="pt-BR" sz="4800" dirty="0" smtClean="0"/>
              <a:t>(2x)</a:t>
            </a:r>
            <a:endParaRPr lang="pt-BR" sz="4800" dirty="0"/>
          </a:p>
          <a:p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52997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25158" y="215153"/>
            <a:ext cx="11266841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smtClean="0">
                <a:solidFill>
                  <a:srgbClr val="211774"/>
                </a:solidFill>
              </a:rPr>
              <a:t>D#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             B </a:t>
            </a:r>
            <a:r>
              <a:rPr lang="pt-BR" sz="4800" b="1" dirty="0" err="1" smtClean="0">
                <a:solidFill>
                  <a:srgbClr val="211774"/>
                </a:solidFill>
              </a:rPr>
              <a:t>b</a:t>
            </a:r>
            <a:r>
              <a:rPr lang="pt-BR" sz="4800" b="1" dirty="0" smtClean="0">
                <a:solidFill>
                  <a:srgbClr val="211774"/>
                </a:solidFill>
              </a:rPr>
              <a:t> </a:t>
            </a:r>
            <a:r>
              <a:rPr lang="pt-BR" sz="4800" b="1" dirty="0">
                <a:solidFill>
                  <a:srgbClr val="211774"/>
                </a:solidFill>
              </a:rPr>
              <a:t>        </a:t>
            </a:r>
            <a:endParaRPr lang="pt-BR" sz="4800" b="1" dirty="0" smtClean="0">
              <a:solidFill>
                <a:srgbClr val="211774"/>
              </a:solidFill>
            </a:endParaRPr>
          </a:p>
          <a:p>
            <a:r>
              <a:rPr lang="pt-BR" sz="4800" dirty="0"/>
              <a:t> </a:t>
            </a:r>
            <a:r>
              <a:rPr lang="pt-BR" sz="4800" dirty="0" smtClean="0"/>
              <a:t>Roga </a:t>
            </a:r>
            <a:r>
              <a:rPr lang="pt-BR" sz="4800" dirty="0"/>
              <a:t>pelos pecadores desta </a:t>
            </a:r>
            <a:r>
              <a:rPr lang="pt-BR" sz="4800" dirty="0" smtClean="0"/>
              <a:t>Terra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Cm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         </a:t>
            </a:r>
            <a:r>
              <a:rPr lang="pt-BR" sz="4800" b="1" dirty="0" smtClean="0">
                <a:solidFill>
                  <a:srgbClr val="211774"/>
                </a:solidFill>
              </a:rPr>
              <a:t>   </a:t>
            </a:r>
            <a:r>
              <a:rPr lang="pt-BR" sz="4800" b="1" dirty="0">
                <a:solidFill>
                  <a:srgbClr val="211774"/>
                </a:solidFill>
              </a:rPr>
              <a:t>   </a:t>
            </a:r>
            <a:r>
              <a:rPr lang="pt-BR" sz="4800" b="1" dirty="0" err="1" smtClean="0">
                <a:solidFill>
                  <a:srgbClr val="211774"/>
                </a:solidFill>
              </a:rPr>
              <a:t>Gm</a:t>
            </a:r>
            <a:endParaRPr lang="pt-BR" sz="4800" b="1" dirty="0">
              <a:solidFill>
                <a:srgbClr val="211774"/>
              </a:solidFill>
            </a:endParaRPr>
          </a:p>
          <a:p>
            <a:r>
              <a:rPr lang="pt-BR" sz="4800" dirty="0" smtClean="0"/>
              <a:t> Roga pelo povo que em seu Deus</a:t>
            </a:r>
            <a:r>
              <a:rPr lang="pt-BR" sz="4800" b="1" dirty="0" smtClean="0">
                <a:solidFill>
                  <a:srgbClr val="211774"/>
                </a:solidFill>
              </a:rPr>
              <a:t> </a:t>
            </a:r>
            <a:r>
              <a:rPr lang="pt-BR" sz="4800" dirty="0" smtClean="0"/>
              <a:t>espera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 </a:t>
            </a:r>
            <a:r>
              <a:rPr lang="pt-BR" sz="4800" b="1" dirty="0" smtClean="0">
                <a:solidFill>
                  <a:srgbClr val="211774"/>
                </a:solidFill>
              </a:rPr>
              <a:t>G#                        D# </a:t>
            </a:r>
            <a:r>
              <a:rPr lang="pt-BR" sz="4800" b="1" dirty="0">
                <a:solidFill>
                  <a:srgbClr val="211774"/>
                </a:solidFill>
              </a:rPr>
              <a:t>     </a:t>
            </a:r>
          </a:p>
          <a:p>
            <a:r>
              <a:rPr lang="pt-BR" sz="4800" dirty="0" smtClean="0"/>
              <a:t>Mãe </a:t>
            </a:r>
            <a:r>
              <a:rPr lang="pt-BR" sz="4800" dirty="0"/>
              <a:t>do meu Senhor,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F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   </a:t>
            </a:r>
            <a:r>
              <a:rPr lang="pt-BR" sz="4800" b="1" dirty="0" err="1" smtClean="0">
                <a:solidFill>
                  <a:srgbClr val="211774"/>
                </a:solidFill>
              </a:rPr>
              <a:t>Bb</a:t>
            </a:r>
            <a:r>
              <a:rPr lang="pt-BR" sz="4800" b="1" dirty="0" smtClean="0">
                <a:solidFill>
                  <a:srgbClr val="211774"/>
                </a:solidFill>
              </a:rPr>
              <a:t> </a:t>
            </a:r>
            <a:r>
              <a:rPr lang="pt-BR" sz="4800" b="1" dirty="0">
                <a:solidFill>
                  <a:srgbClr val="211774"/>
                </a:solidFill>
              </a:rPr>
              <a:t>         </a:t>
            </a:r>
            <a:r>
              <a:rPr lang="pt-BR" sz="4800" b="1" dirty="0" smtClean="0">
                <a:solidFill>
                  <a:srgbClr val="211774"/>
                </a:solidFill>
              </a:rPr>
              <a:t>Bb7</a:t>
            </a:r>
            <a:endParaRPr lang="pt-BR" sz="4800" b="1" dirty="0">
              <a:solidFill>
                <a:srgbClr val="211774"/>
              </a:solidFill>
            </a:endParaRPr>
          </a:p>
          <a:p>
            <a:r>
              <a:rPr lang="pt-BR" sz="4800" dirty="0" smtClean="0"/>
              <a:t>Mãe </a:t>
            </a:r>
            <a:r>
              <a:rPr lang="pt-BR" sz="4800" dirty="0"/>
              <a:t>do meu salvador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671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076225" y="856357"/>
            <a:ext cx="961733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11774"/>
                </a:solidFill>
              </a:rPr>
              <a:t> </a:t>
            </a:r>
            <a:r>
              <a:rPr lang="pt-BR" sz="4800" b="1" dirty="0">
                <a:solidFill>
                  <a:srgbClr val="211774"/>
                </a:solidFill>
              </a:rPr>
              <a:t>  </a:t>
            </a:r>
            <a:r>
              <a:rPr lang="pt-BR" sz="4800" b="1" dirty="0" smtClean="0">
                <a:solidFill>
                  <a:srgbClr val="211774"/>
                </a:solidFill>
              </a:rPr>
              <a:t>D#</a:t>
            </a:r>
            <a:r>
              <a:rPr lang="pt-BR" sz="4800" b="1" dirty="0">
                <a:solidFill>
                  <a:srgbClr val="211774"/>
                </a:solidFill>
              </a:rPr>
              <a:t>    </a:t>
            </a:r>
            <a:r>
              <a:rPr lang="pt-BR" sz="4800" b="1" dirty="0" smtClean="0">
                <a:solidFill>
                  <a:srgbClr val="211774"/>
                </a:solidFill>
              </a:rPr>
              <a:t>G#</a:t>
            </a:r>
            <a:r>
              <a:rPr lang="pt-BR" sz="4800" b="1" dirty="0">
                <a:solidFill>
                  <a:srgbClr val="211774"/>
                </a:solidFill>
              </a:rPr>
              <a:t>             </a:t>
            </a:r>
            <a:r>
              <a:rPr lang="pt-BR" sz="4800" b="1" dirty="0" err="1" smtClean="0">
                <a:solidFill>
                  <a:srgbClr val="211774"/>
                </a:solidFill>
              </a:rPr>
              <a:t>Bb</a:t>
            </a:r>
            <a:r>
              <a:rPr lang="pt-BR" sz="4800" b="1" dirty="0">
                <a:solidFill>
                  <a:srgbClr val="211774"/>
                </a:solidFill>
              </a:rPr>
              <a:t>             </a:t>
            </a:r>
            <a:r>
              <a:rPr lang="pt-BR" sz="4800" b="1" dirty="0" smtClean="0">
                <a:solidFill>
                  <a:srgbClr val="211774"/>
                </a:solidFill>
              </a:rPr>
              <a:t>D#</a:t>
            </a:r>
            <a:endParaRPr lang="pt-BR" sz="4800" b="1" dirty="0">
              <a:solidFill>
                <a:srgbClr val="211774"/>
              </a:solidFill>
            </a:endParaRPr>
          </a:p>
          <a:p>
            <a:r>
              <a:rPr lang="pt-BR" sz="4800" dirty="0"/>
              <a:t>Maria, cheia de graça e </a:t>
            </a:r>
            <a:r>
              <a:rPr lang="pt-BR" sz="4800" dirty="0" smtClean="0"/>
              <a:t>consolo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    </a:t>
            </a:r>
            <a:r>
              <a:rPr lang="pt-BR" sz="4800" b="1" dirty="0" smtClean="0">
                <a:solidFill>
                  <a:srgbClr val="211774"/>
                </a:solidFill>
              </a:rPr>
              <a:t>G#</a:t>
            </a:r>
            <a:r>
              <a:rPr lang="pt-BR" sz="4800" b="1" dirty="0">
                <a:solidFill>
                  <a:srgbClr val="211774"/>
                </a:solidFill>
              </a:rPr>
              <a:t>            </a:t>
            </a:r>
            <a:r>
              <a:rPr lang="pt-BR" sz="4800" b="1" dirty="0" err="1" smtClean="0">
                <a:solidFill>
                  <a:srgbClr val="211774"/>
                </a:solidFill>
              </a:rPr>
              <a:t>Bb</a:t>
            </a:r>
            <a:r>
              <a:rPr lang="pt-BR" sz="4800" b="1" dirty="0">
                <a:solidFill>
                  <a:srgbClr val="211774"/>
                </a:solidFill>
              </a:rPr>
              <a:t>                  </a:t>
            </a:r>
            <a:r>
              <a:rPr lang="pt-BR" sz="4800" b="1" dirty="0" smtClean="0">
                <a:solidFill>
                  <a:srgbClr val="211774"/>
                </a:solidFill>
              </a:rPr>
              <a:t>       </a:t>
            </a:r>
            <a:r>
              <a:rPr lang="pt-BR" sz="4800" b="1" dirty="0" smtClean="0">
                <a:solidFill>
                  <a:srgbClr val="211774"/>
                </a:solidFill>
              </a:rPr>
              <a:t>D# </a:t>
            </a:r>
            <a:r>
              <a:rPr lang="pt-BR" sz="4800" b="1" dirty="0">
                <a:solidFill>
                  <a:srgbClr val="211774"/>
                </a:solidFill>
              </a:rPr>
              <a:t>      </a:t>
            </a:r>
            <a:endParaRPr lang="pt-BR" sz="4800" b="1" dirty="0" smtClean="0">
              <a:solidFill>
                <a:srgbClr val="211774"/>
              </a:solidFill>
            </a:endParaRPr>
          </a:p>
          <a:p>
            <a:r>
              <a:rPr lang="pt-BR" sz="4800" dirty="0" smtClean="0"/>
              <a:t>Venha </a:t>
            </a:r>
            <a:r>
              <a:rPr lang="pt-BR" sz="4800" dirty="0"/>
              <a:t>caminhar com teu povo,</a:t>
            </a:r>
          </a:p>
          <a:p>
            <a:r>
              <a:rPr lang="pt-BR" sz="4800" b="1" dirty="0"/>
              <a:t> </a:t>
            </a:r>
            <a:r>
              <a:rPr lang="pt-BR" sz="4800" b="1" dirty="0" smtClean="0">
                <a:solidFill>
                  <a:srgbClr val="211774"/>
                </a:solidFill>
              </a:rPr>
              <a:t>G#</a:t>
            </a:r>
            <a:r>
              <a:rPr lang="pt-BR" sz="4800" b="1" dirty="0" smtClean="0">
                <a:solidFill>
                  <a:srgbClr val="211774"/>
                </a:solidFill>
              </a:rPr>
              <a:t> </a:t>
            </a:r>
            <a:r>
              <a:rPr lang="pt-BR" sz="4800" b="1" dirty="0">
                <a:solidFill>
                  <a:srgbClr val="211774"/>
                </a:solidFill>
              </a:rPr>
              <a:t>                 </a:t>
            </a:r>
            <a:r>
              <a:rPr lang="pt-BR" sz="4800" b="1" dirty="0" err="1" smtClean="0">
                <a:solidFill>
                  <a:srgbClr val="211774"/>
                </a:solidFill>
              </a:rPr>
              <a:t>Bb</a:t>
            </a:r>
            <a:r>
              <a:rPr lang="pt-BR" sz="4800" b="1" dirty="0">
                <a:solidFill>
                  <a:srgbClr val="211774"/>
                </a:solidFill>
              </a:rPr>
              <a:t>             </a:t>
            </a:r>
            <a:r>
              <a:rPr lang="pt-BR" sz="4800" b="1" dirty="0" smtClean="0">
                <a:solidFill>
                  <a:srgbClr val="211774"/>
                </a:solidFill>
              </a:rPr>
              <a:t>D#</a:t>
            </a:r>
            <a:r>
              <a:rPr lang="pt-BR" sz="4800" b="1" dirty="0">
                <a:solidFill>
                  <a:srgbClr val="211774"/>
                </a:solidFill>
              </a:rPr>
              <a:t>        </a:t>
            </a:r>
            <a:r>
              <a:rPr lang="pt-BR" sz="4800" b="1" dirty="0" smtClean="0">
                <a:solidFill>
                  <a:srgbClr val="211774"/>
                </a:solidFill>
              </a:rPr>
              <a:t>Bb7</a:t>
            </a:r>
            <a:endParaRPr lang="pt-BR" sz="4800" dirty="0">
              <a:solidFill>
                <a:srgbClr val="211774"/>
              </a:solidFill>
            </a:endParaRPr>
          </a:p>
          <a:p>
            <a:r>
              <a:rPr lang="pt-BR" sz="4800" dirty="0" smtClean="0"/>
              <a:t>Nossa </a:t>
            </a:r>
            <a:r>
              <a:rPr lang="pt-BR" sz="4800" dirty="0"/>
              <a:t>mãe sempre será</a:t>
            </a:r>
          </a:p>
          <a:p>
            <a:r>
              <a:rPr lang="pt-BR" sz="4800" dirty="0" smtClean="0"/>
              <a:t>(2x)</a:t>
            </a:r>
            <a:endParaRPr lang="pt-BR" sz="4800" dirty="0"/>
          </a:p>
          <a:p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48530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 Escolhida 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Escolhida</dc:title>
  <dc:creator>User</dc:creator>
  <cp:lastModifiedBy>User</cp:lastModifiedBy>
  <cp:revision>4</cp:revision>
  <dcterms:created xsi:type="dcterms:W3CDTF">2020-11-26T14:29:20Z</dcterms:created>
  <dcterms:modified xsi:type="dcterms:W3CDTF">2020-12-02T13:59:05Z</dcterms:modified>
</cp:coreProperties>
</file>