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G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 smtClean="0">
                <a:solidFill>
                  <a:srgbClr val="211774"/>
                </a:solidFill>
              </a:rPr>
              <a:t>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F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   F7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D#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F7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err="1">
                <a:solidFill>
                  <a:srgbClr val="211774"/>
                </a:solidFill>
              </a:rPr>
              <a:t>G</a:t>
            </a:r>
            <a:r>
              <a:rPr lang="pt-BR" sz="4800" b="1" dirty="0" err="1" smtClean="0">
                <a:solidFill>
                  <a:srgbClr val="211774"/>
                </a:solidFill>
              </a:rPr>
              <a:t>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 smtClean="0">
                <a:solidFill>
                  <a:srgbClr val="211774"/>
                </a:solidFill>
              </a:rPr>
              <a:t>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D#                    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F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  F7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D#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D#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F7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2460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2020-12-02T13:39:07Z</dcterms:modified>
</cp:coreProperties>
</file>