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5910" y="96819"/>
            <a:ext cx="116828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211774"/>
                </a:solidFill>
              </a:rPr>
              <a:t>A Escolhida – Ricardo Sá</a:t>
            </a:r>
          </a:p>
          <a:p>
            <a:endParaRPr lang="pt-BR" sz="1600" dirty="0"/>
          </a:p>
          <a:p>
            <a:r>
              <a:rPr lang="pt-BR" sz="1600" dirty="0" smtClean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Tom: </a:t>
            </a:r>
            <a:r>
              <a:rPr lang="pt-BR" sz="1600" b="1" dirty="0" smtClean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                                G          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                       Em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entre todas foi a escolhida, Foste tu Maria a serva preferida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                         C       D                      G         G7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C    F             G             C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F            G                  C        F                  G             C        G7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C    F             G             C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F            G                  C        F                  G             C        G7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                                G                   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                           Em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Roga pelos pecadores desta Terra, Roga pelo povo que em seu Deus espera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                         C       D                      G         G7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C    F             G             C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F            G                  C        F                  G             C        G7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C    F             G             C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F            G                  C        F                  G             C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Venha caminhar com teu povo, Nossa mãe sempre será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</cp:revision>
  <dcterms:created xsi:type="dcterms:W3CDTF">2020-11-26T14:18:21Z</dcterms:created>
  <dcterms:modified xsi:type="dcterms:W3CDTF">2020-12-02T13:11:21Z</dcterms:modified>
</cp:coreProperties>
</file>