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</a:t>
            </a:r>
            <a:r>
              <a:rPr lang="pt-BR" sz="1600" b="1" dirty="0">
                <a:solidFill>
                  <a:srgbClr val="211774"/>
                </a:solidFill>
              </a:rPr>
              <a:t>Escolhida –</a:t>
            </a:r>
            <a:r>
              <a:rPr lang="pt-BR" sz="1600" b="1" dirty="0" smtClean="0">
                <a:solidFill>
                  <a:srgbClr val="211774"/>
                </a:solidFill>
              </a:rPr>
              <a:t> Ricardo Sá</a:t>
            </a:r>
          </a:p>
          <a:p>
            <a:endParaRPr lang="pt-BR" sz="1600" dirty="0"/>
          </a:p>
          <a:p>
            <a:r>
              <a:rPr lang="pt-BR" sz="1600" dirty="0" smtClean="0"/>
              <a:t>Tom: </a:t>
            </a:r>
            <a:r>
              <a:rPr lang="pt-BR" sz="1600" b="1" dirty="0">
                <a:solidFill>
                  <a:srgbClr val="211774"/>
                </a:solidFill>
              </a:rPr>
              <a:t>A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b="1" dirty="0">
                <a:solidFill>
                  <a:srgbClr val="211774"/>
                </a:solidFill>
              </a:rPr>
              <a:t>A                                E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F#m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</a:rPr>
              <a:t>C#m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D                         A       B                      E         E7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A    D             E             A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/>
              <a:t> </a:t>
            </a:r>
            <a:r>
              <a:rPr lang="pt-BR" sz="1600" b="1" dirty="0">
                <a:solidFill>
                  <a:srgbClr val="211774"/>
                </a:solidFill>
              </a:rPr>
              <a:t>    D            E                  A        D                  E             A        E7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/>
              <a:t> </a:t>
            </a:r>
            <a:r>
              <a:rPr lang="pt-BR" sz="1600" b="1" dirty="0">
                <a:solidFill>
                  <a:srgbClr val="211774"/>
                </a:solidFill>
              </a:rPr>
              <a:t>    A    D             E             A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/>
              <a:t>    </a:t>
            </a:r>
            <a:r>
              <a:rPr lang="pt-BR" sz="1600" b="1" dirty="0">
                <a:solidFill>
                  <a:srgbClr val="211774"/>
                </a:solidFill>
              </a:rPr>
              <a:t> D            E                  A        D                  E             A        E7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A                                E      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F#m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    </a:t>
            </a:r>
            <a:r>
              <a:rPr lang="pt-BR" sz="1600" b="1" dirty="0" err="1">
                <a:solidFill>
                  <a:srgbClr val="211774"/>
                </a:solidFill>
              </a:rPr>
              <a:t>C#m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 smtClean="0"/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D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A       B                      E         E7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A    D             E             A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D            E                  A        D                  E             A        E7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A    D             E             A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/>
              <a:t> </a:t>
            </a:r>
            <a:r>
              <a:rPr lang="pt-BR" sz="1600" b="1" dirty="0">
                <a:solidFill>
                  <a:srgbClr val="211774"/>
                </a:solidFill>
              </a:rPr>
              <a:t>    D            E                  A        D                  E             A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2020-11-26T14:18:21Z</dcterms:created>
  <dcterms:modified xsi:type="dcterms:W3CDTF">2020-12-02T13:05:41Z</dcterms:modified>
</cp:coreProperties>
</file>