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1600" b="1" dirty="0" smtClean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                           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 Cm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                         D#       F                      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        Bb7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D#    G#           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D#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G#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              D#        G#      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  D#        Bb7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D#    G#           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D#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G#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              D#        G#      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  D#        Bb7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      Cm                                    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                         D#       F                      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        Bb7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D#    G#           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D#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G#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              D#        G#      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  D#        Bb7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D#    G#           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 D#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G#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               D#        G#                  </a:t>
            </a:r>
            <a:r>
              <a:rPr lang="pt-BR" sz="1600" b="1" dirty="0" err="1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1600" b="1" dirty="0">
                <a:solidFill>
                  <a:srgbClr val="2117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    D#</a:t>
            </a:r>
            <a:endParaRPr lang="pt-BR" sz="1600" dirty="0">
              <a:solidFill>
                <a:srgbClr val="2117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Venha caminhar com teu povo, Nossa mãe sempre será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2020-11-26T14:18:21Z</dcterms:created>
  <dcterms:modified xsi:type="dcterms:W3CDTF">2020-12-02T13:10:59Z</dcterms:modified>
</cp:coreProperties>
</file>