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90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00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9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2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00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9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50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5910" y="96819"/>
            <a:ext cx="11682805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211774"/>
                </a:solidFill>
              </a:rPr>
              <a:t>A Escolhida – Ricardo Sá</a:t>
            </a:r>
          </a:p>
          <a:p>
            <a:endParaRPr lang="pt-BR" sz="1600" dirty="0"/>
          </a:p>
          <a:p>
            <a:r>
              <a:rPr lang="pt-BR" sz="1600" dirty="0" smtClean="0">
                <a:solidFill>
                  <a:srgbClr val="212529"/>
                </a:solidFill>
              </a:rPr>
              <a:t>Tom: </a:t>
            </a:r>
            <a:r>
              <a:rPr lang="pt-BR" sz="1600" b="1" dirty="0" smtClean="0">
                <a:solidFill>
                  <a:srgbClr val="211774"/>
                </a:solidFill>
              </a:rPr>
              <a:t>D</a:t>
            </a:r>
            <a:endParaRPr lang="pt-BR" sz="1600" dirty="0">
              <a:solidFill>
                <a:srgbClr val="211774"/>
              </a:solidFill>
            </a:endParaRPr>
          </a:p>
          <a:p>
            <a:r>
              <a:rPr lang="pt-BR" sz="1600" b="1" dirty="0">
                <a:solidFill>
                  <a:srgbClr val="211774"/>
                </a:solidFill>
              </a:rPr>
              <a:t>D                                A              </a:t>
            </a:r>
            <a:r>
              <a:rPr lang="pt-BR" sz="1600" b="1" dirty="0" err="1">
                <a:solidFill>
                  <a:srgbClr val="211774"/>
                </a:solidFill>
              </a:rPr>
              <a:t>Bm</a:t>
            </a:r>
            <a:r>
              <a:rPr lang="pt-BR" sz="16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1600" b="1" dirty="0" err="1">
                <a:solidFill>
                  <a:srgbClr val="211774"/>
                </a:solidFill>
              </a:rPr>
              <a:t>F#m</a:t>
            </a:r>
            <a:endParaRPr lang="pt-BR" sz="1600" dirty="0">
              <a:solidFill>
                <a:srgbClr val="211774"/>
              </a:solidFill>
            </a:endParaRPr>
          </a:p>
          <a:p>
            <a:r>
              <a:rPr lang="pt-BR" sz="1600" dirty="0">
                <a:solidFill>
                  <a:srgbClr val="212529"/>
                </a:solidFill>
              </a:rPr>
              <a:t>Uma entre todas foi a escolhida, Foste tu Maria a serva preferida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G                         D       E                      A         A7</a:t>
            </a:r>
            <a:endParaRPr lang="pt-BR" sz="1600" dirty="0">
              <a:solidFill>
                <a:srgbClr val="211774"/>
              </a:solidFill>
            </a:endParaRPr>
          </a:p>
          <a:p>
            <a:r>
              <a:rPr lang="pt-BR" sz="1600" dirty="0">
                <a:solidFill>
                  <a:srgbClr val="212529"/>
                </a:solidFill>
              </a:rPr>
              <a:t>Mãe do meu Senhor, Mãe do meu salvador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D    G             A             D</a:t>
            </a:r>
            <a:endParaRPr lang="pt-BR" sz="1600" dirty="0">
              <a:solidFill>
                <a:srgbClr val="211774"/>
              </a:solidFill>
            </a:endParaRPr>
          </a:p>
          <a:p>
            <a:r>
              <a:rPr lang="pt-BR" sz="1600" dirty="0">
                <a:solidFill>
                  <a:srgbClr val="212529"/>
                </a:solidFill>
              </a:rPr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G            A                  D        G                  A             D        A7</a:t>
            </a:r>
            <a:endParaRPr lang="pt-BR" sz="1600" dirty="0">
              <a:solidFill>
                <a:srgbClr val="211774"/>
              </a:solidFill>
            </a:endParaRPr>
          </a:p>
          <a:p>
            <a:r>
              <a:rPr lang="pt-BR" sz="1600" dirty="0">
                <a:solidFill>
                  <a:srgbClr val="212529"/>
                </a:solidFill>
              </a:rPr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D    G             A             D</a:t>
            </a:r>
            <a:endParaRPr lang="pt-BR" sz="1600" dirty="0">
              <a:solidFill>
                <a:srgbClr val="211774"/>
              </a:solidFill>
            </a:endParaRPr>
          </a:p>
          <a:p>
            <a:r>
              <a:rPr lang="pt-BR" sz="1600" dirty="0">
                <a:solidFill>
                  <a:srgbClr val="212529"/>
                </a:solidFill>
              </a:rPr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G            A                  D        G                  A             D        A7</a:t>
            </a:r>
            <a:endParaRPr lang="pt-BR" sz="1600" dirty="0">
              <a:solidFill>
                <a:srgbClr val="211774"/>
              </a:solidFill>
            </a:endParaRPr>
          </a:p>
          <a:p>
            <a:r>
              <a:rPr lang="pt-BR" sz="1600" dirty="0">
                <a:solidFill>
                  <a:srgbClr val="212529"/>
                </a:solidFill>
              </a:rPr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D                                A                   </a:t>
            </a:r>
            <a:r>
              <a:rPr lang="pt-BR" sz="1600" b="1" dirty="0" err="1">
                <a:solidFill>
                  <a:srgbClr val="211774"/>
                </a:solidFill>
              </a:rPr>
              <a:t>Bm</a:t>
            </a:r>
            <a:r>
              <a:rPr lang="pt-BR" sz="1600" b="1" dirty="0">
                <a:solidFill>
                  <a:srgbClr val="211774"/>
                </a:solidFill>
              </a:rPr>
              <a:t>                                    </a:t>
            </a:r>
            <a:r>
              <a:rPr lang="pt-BR" sz="1600" b="1" dirty="0" err="1">
                <a:solidFill>
                  <a:srgbClr val="211774"/>
                </a:solidFill>
              </a:rPr>
              <a:t>F#m</a:t>
            </a:r>
            <a:endParaRPr lang="pt-BR" sz="1600" dirty="0">
              <a:solidFill>
                <a:srgbClr val="211774"/>
              </a:solidFill>
            </a:endParaRPr>
          </a:p>
          <a:p>
            <a:r>
              <a:rPr lang="pt-BR" sz="1600" dirty="0">
                <a:solidFill>
                  <a:srgbClr val="212529"/>
                </a:solidFill>
              </a:rPr>
              <a:t>Roga pelos pecadores desta Terra, Roga pelo povo que em seu Deus espera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G                         D       E                      A         A7</a:t>
            </a:r>
            <a:endParaRPr lang="pt-BR" sz="1600" dirty="0">
              <a:solidFill>
                <a:srgbClr val="211774"/>
              </a:solidFill>
            </a:endParaRPr>
          </a:p>
          <a:p>
            <a:r>
              <a:rPr lang="pt-BR" sz="1600" dirty="0">
                <a:solidFill>
                  <a:srgbClr val="212529"/>
                </a:solidFill>
              </a:rPr>
              <a:t>Mãe do meu Senhor, Mãe do meu salvador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D    G             A             D</a:t>
            </a:r>
            <a:endParaRPr lang="pt-BR" sz="1600" dirty="0">
              <a:solidFill>
                <a:srgbClr val="211774"/>
              </a:solidFill>
            </a:endParaRPr>
          </a:p>
          <a:p>
            <a:r>
              <a:rPr lang="pt-BR" sz="1600" dirty="0">
                <a:solidFill>
                  <a:srgbClr val="212529"/>
                </a:solidFill>
              </a:rPr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G            A                  D        G                  A             D        A7</a:t>
            </a:r>
            <a:endParaRPr lang="pt-BR" sz="1600" dirty="0">
              <a:solidFill>
                <a:srgbClr val="211774"/>
              </a:solidFill>
            </a:endParaRPr>
          </a:p>
          <a:p>
            <a:r>
              <a:rPr lang="pt-BR" sz="1600" dirty="0">
                <a:solidFill>
                  <a:srgbClr val="212529"/>
                </a:solidFill>
              </a:rPr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D    G             A             D</a:t>
            </a:r>
            <a:endParaRPr lang="pt-BR" sz="1600" dirty="0">
              <a:solidFill>
                <a:srgbClr val="211774"/>
              </a:solidFill>
            </a:endParaRPr>
          </a:p>
          <a:p>
            <a:r>
              <a:rPr lang="pt-BR" sz="1600" dirty="0">
                <a:solidFill>
                  <a:srgbClr val="212529"/>
                </a:solidFill>
              </a:rPr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G            A                  D        G                  A             D</a:t>
            </a:r>
            <a:endParaRPr lang="pt-BR" sz="1600" dirty="0">
              <a:solidFill>
                <a:srgbClr val="211774"/>
              </a:solidFill>
            </a:endParaRPr>
          </a:p>
          <a:p>
            <a:r>
              <a:rPr lang="pt-BR" sz="1600" dirty="0">
                <a:solidFill>
                  <a:srgbClr val="212529"/>
                </a:solidFill>
              </a:rPr>
              <a:t>Venha caminhar com teu povo, Nossa mãe sempre será</a:t>
            </a:r>
          </a:p>
          <a:p>
            <a:r>
              <a:rPr lang="pt-BR" sz="1600" dirty="0"/>
              <a:t/>
            </a:r>
            <a:br>
              <a:rPr lang="pt-BR" sz="1600" dirty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2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</cp:revision>
  <dcterms:created xsi:type="dcterms:W3CDTF">2020-11-26T14:18:21Z</dcterms:created>
  <dcterms:modified xsi:type="dcterms:W3CDTF">2020-12-02T13:10:21Z</dcterms:modified>
</cp:coreProperties>
</file>