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9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0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02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0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9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0763-B053-4B1A-8B66-C3DBE1D5BD91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D887-99E0-47A5-91AE-358F49FA75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0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5910" y="96819"/>
            <a:ext cx="1168280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211774"/>
                </a:solidFill>
              </a:rPr>
              <a:t>A Escolhida – Ricardo Sá</a:t>
            </a:r>
          </a:p>
          <a:p>
            <a:endParaRPr lang="pt-BR" sz="1600" dirty="0"/>
          </a:p>
          <a:p>
            <a:r>
              <a:rPr lang="pt-BR" sz="1600" dirty="0" smtClean="0"/>
              <a:t>Tom:</a:t>
            </a:r>
            <a:r>
              <a:rPr lang="pt-BR" sz="1600" b="1" dirty="0">
                <a:solidFill>
                  <a:srgbClr val="211774"/>
                </a:solidFill>
              </a:rPr>
              <a:t> B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b="1" dirty="0">
                <a:solidFill>
                  <a:srgbClr val="211774"/>
                </a:solidFill>
              </a:rPr>
              <a:t>B                                F#              </a:t>
            </a:r>
            <a:r>
              <a:rPr lang="pt-BR" sz="1600" b="1" dirty="0" err="1">
                <a:solidFill>
                  <a:srgbClr val="211774"/>
                </a:solidFill>
              </a:rPr>
              <a:t>G#m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1600" b="1" dirty="0" err="1">
                <a:solidFill>
                  <a:srgbClr val="211774"/>
                </a:solidFill>
              </a:rPr>
              <a:t>D#m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dirty="0"/>
              <a:t>Uma entre todas foi a escolhida, Foste tu Maria a serva preferida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E                         B       C#                      F#         F#7</a:t>
            </a:r>
          </a:p>
          <a:p>
            <a:r>
              <a:rPr lang="pt-BR" sz="1600" dirty="0"/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B    E             F#             B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E            F#                  B        E                  F#             B        F#7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B    E             F#             B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E            F#                  B        E                  F#             B        F#7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B                                F#                   </a:t>
            </a:r>
            <a:r>
              <a:rPr lang="pt-BR" sz="1600" b="1" dirty="0" err="1">
                <a:solidFill>
                  <a:srgbClr val="211774"/>
                </a:solidFill>
              </a:rPr>
              <a:t>G#m</a:t>
            </a:r>
            <a:r>
              <a:rPr lang="pt-BR" sz="1600" b="1" dirty="0">
                <a:solidFill>
                  <a:srgbClr val="211774"/>
                </a:solidFill>
              </a:rPr>
              <a:t>                                    </a:t>
            </a:r>
            <a:r>
              <a:rPr lang="pt-BR" sz="1600" b="1" dirty="0" err="1">
                <a:solidFill>
                  <a:srgbClr val="211774"/>
                </a:solidFill>
              </a:rPr>
              <a:t>D#m</a:t>
            </a:r>
            <a:endParaRPr lang="pt-BR" sz="1600" b="1" dirty="0">
              <a:solidFill>
                <a:srgbClr val="211774"/>
              </a:solidFill>
            </a:endParaRPr>
          </a:p>
          <a:p>
            <a:r>
              <a:rPr lang="pt-BR" sz="1600" dirty="0"/>
              <a:t>Roga pelos pecadores desta Terra, Roga pelo povo que em seu Deus espera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E                         B       C#                      F#         F#7</a:t>
            </a:r>
          </a:p>
          <a:p>
            <a:r>
              <a:rPr lang="pt-BR" sz="1600" dirty="0"/>
              <a:t>Mãe do meu Senhor, Mãe do meu salvador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B    E             F#             B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>
                <a:solidFill>
                  <a:srgbClr val="211774"/>
                </a:solidFill>
              </a:rPr>
              <a:t>     E            F#                  B        E                  F#             B        F#7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sz="1600" b="1" dirty="0"/>
              <a:t>   </a:t>
            </a:r>
            <a:r>
              <a:rPr lang="pt-BR" sz="1600" b="1" dirty="0">
                <a:solidFill>
                  <a:srgbClr val="211774"/>
                </a:solidFill>
              </a:rPr>
              <a:t>  B    E             F#             B</a:t>
            </a:r>
          </a:p>
          <a:p>
            <a:r>
              <a:rPr lang="pt-BR" sz="1600" dirty="0"/>
              <a:t>Maria, cheia de graça e consolo</a:t>
            </a:r>
          </a:p>
          <a:p>
            <a:r>
              <a:rPr lang="pt-BR" sz="1600" b="1" dirty="0"/>
              <a:t>  </a:t>
            </a:r>
            <a:r>
              <a:rPr lang="pt-BR" sz="1600" b="1" dirty="0">
                <a:solidFill>
                  <a:srgbClr val="211774"/>
                </a:solidFill>
              </a:rPr>
              <a:t>   E            F#                  B        E                  F#             B</a:t>
            </a:r>
          </a:p>
          <a:p>
            <a:r>
              <a:rPr lang="pt-BR" sz="1600" dirty="0"/>
              <a:t>Venha caminhar com teu povo, Nossa mãe sempre será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</cp:revision>
  <dcterms:created xsi:type="dcterms:W3CDTF">2020-11-26T14:18:21Z</dcterms:created>
  <dcterms:modified xsi:type="dcterms:W3CDTF">2020-12-02T13:07:38Z</dcterms:modified>
</cp:coreProperties>
</file>