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77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90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47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00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69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02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24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00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79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95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8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50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5910" y="96819"/>
            <a:ext cx="1168280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211774"/>
                </a:solidFill>
              </a:rPr>
              <a:t>A Escolhida – Ricardo Sá</a:t>
            </a:r>
          </a:p>
          <a:p>
            <a:endParaRPr lang="pt-BR" sz="1600" dirty="0"/>
          </a:p>
          <a:p>
            <a:r>
              <a:rPr lang="pt-BR" sz="1600" dirty="0" smtClean="0"/>
              <a:t>Tom: </a:t>
            </a:r>
            <a:r>
              <a:rPr lang="pt-BR" sz="1600" b="1" dirty="0">
                <a:solidFill>
                  <a:srgbClr val="211774"/>
                </a:solidFill>
              </a:rPr>
              <a:t>G</a:t>
            </a:r>
            <a:r>
              <a:rPr lang="pt-BR" sz="1600" b="1" dirty="0">
                <a:solidFill>
                  <a:srgbClr val="211774"/>
                </a:solidFill>
              </a:rPr>
              <a:t>#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G#                               D#             </a:t>
            </a:r>
            <a:r>
              <a:rPr lang="pt-BR" sz="1600" b="1" dirty="0" err="1">
                <a:solidFill>
                  <a:srgbClr val="211774"/>
                </a:solidFill>
              </a:rPr>
              <a:t>Fm</a:t>
            </a:r>
            <a:r>
              <a:rPr lang="pt-BR" sz="1600" b="1" dirty="0">
                <a:solidFill>
                  <a:srgbClr val="211774"/>
                </a:solidFill>
              </a:rPr>
              <a:t>                                Cm</a:t>
            </a:r>
          </a:p>
          <a:p>
            <a:r>
              <a:rPr lang="pt-BR" sz="1600" dirty="0"/>
              <a:t>Uma entre todas foi a escolhida, Foste tu Maria a serva preferida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C#                         G#       </a:t>
            </a:r>
            <a:r>
              <a:rPr lang="pt-BR" sz="1600" b="1" dirty="0" err="1">
                <a:solidFill>
                  <a:srgbClr val="211774"/>
                </a:solidFill>
              </a:rPr>
              <a:t>Bb</a:t>
            </a:r>
            <a:r>
              <a:rPr lang="pt-BR" sz="1600" b="1" dirty="0">
                <a:solidFill>
                  <a:srgbClr val="211774"/>
                </a:solidFill>
              </a:rPr>
              <a:t>                      D#         D#7</a:t>
            </a:r>
          </a:p>
          <a:p>
            <a:r>
              <a:rPr lang="pt-BR" sz="1600" dirty="0"/>
              <a:t>Mãe do meu Senhor, Mãe do meu salvador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G#    C#             D#             G#</a:t>
            </a:r>
          </a:p>
          <a:p>
            <a:r>
              <a:rPr lang="pt-BR" sz="1600" dirty="0"/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C#          D#                 G#      C#                D#           G#       D#7</a:t>
            </a:r>
          </a:p>
          <a:p>
            <a:r>
              <a:rPr lang="pt-BR" sz="1600" dirty="0"/>
              <a:t>Venha caminhar com teu povo, Nossa mãe sempre será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G#    C#             D#             G#</a:t>
            </a:r>
          </a:p>
          <a:p>
            <a:r>
              <a:rPr lang="pt-BR" sz="1600" dirty="0"/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C#          D#                G#     C#               D#           G#      D#7</a:t>
            </a:r>
          </a:p>
          <a:p>
            <a:r>
              <a:rPr lang="pt-BR" sz="1600" dirty="0"/>
              <a:t>Venha caminhar com teu povo, Nossa mãe sempre será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G#                                D#                   </a:t>
            </a:r>
            <a:r>
              <a:rPr lang="pt-BR" sz="1600" b="1" dirty="0" err="1">
                <a:solidFill>
                  <a:srgbClr val="211774"/>
                </a:solidFill>
              </a:rPr>
              <a:t>Fm</a:t>
            </a:r>
            <a:r>
              <a:rPr lang="pt-BR" sz="1600" b="1" dirty="0">
                <a:solidFill>
                  <a:srgbClr val="211774"/>
                </a:solidFill>
              </a:rPr>
              <a:t>                                    Cm</a:t>
            </a:r>
          </a:p>
          <a:p>
            <a:r>
              <a:rPr lang="pt-BR" sz="1600" dirty="0"/>
              <a:t>Roga pelos pecadores desta Terra, Roga pelo povo que em seu Deus espera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C#                         G#       </a:t>
            </a:r>
            <a:r>
              <a:rPr lang="pt-BR" sz="1600" b="1" dirty="0" err="1">
                <a:solidFill>
                  <a:srgbClr val="211774"/>
                </a:solidFill>
              </a:rPr>
              <a:t>Bb</a:t>
            </a:r>
            <a:r>
              <a:rPr lang="pt-BR" sz="1600" b="1" dirty="0">
                <a:solidFill>
                  <a:srgbClr val="211774"/>
                </a:solidFill>
              </a:rPr>
              <a:t>                      D#         D#7</a:t>
            </a:r>
          </a:p>
          <a:p>
            <a:r>
              <a:rPr lang="pt-BR" sz="1600" dirty="0"/>
              <a:t>Mãe do meu Senhor, Mãe do meu salvador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G#    C#             D#             G#</a:t>
            </a:r>
          </a:p>
          <a:p>
            <a:r>
              <a:rPr lang="pt-BR" sz="1600" dirty="0"/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C#          D#                G#     C#               D#           G#      D#7</a:t>
            </a:r>
          </a:p>
          <a:p>
            <a:r>
              <a:rPr lang="pt-BR" sz="1600" dirty="0"/>
              <a:t>Venha caminhar com teu povo, Nossa mãe sempre será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G#    C#             D#             G#</a:t>
            </a:r>
          </a:p>
          <a:p>
            <a:r>
              <a:rPr lang="pt-BR" sz="1600" dirty="0"/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C#          D#                G#     C#               D#          G#</a:t>
            </a:r>
          </a:p>
          <a:p>
            <a:r>
              <a:rPr lang="pt-BR" sz="1600" dirty="0"/>
              <a:t>Venha caminhar com teu povo, Nossa mãe sempre será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2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2</cp:revision>
  <dcterms:created xsi:type="dcterms:W3CDTF">2020-11-26T14:18:21Z</dcterms:created>
  <dcterms:modified xsi:type="dcterms:W3CDTF">2020-12-02T13:04:04Z</dcterms:modified>
</cp:coreProperties>
</file>