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/>
              <a:t>Tom: </a:t>
            </a:r>
            <a:r>
              <a:rPr lang="pt-BR" sz="1600" b="1" dirty="0">
                <a:solidFill>
                  <a:srgbClr val="211774"/>
                </a:solidFill>
              </a:rPr>
              <a:t>G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b="1" dirty="0">
                <a:solidFill>
                  <a:srgbClr val="211774"/>
                </a:solidFill>
              </a:rPr>
              <a:t>G                                D             Em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</a:rPr>
              <a:t>Bm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C                         G       A                      D         D7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C             D             G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            D                  G        C                  D             G        D7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C             D             G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            D                  G        C                  D             G        D7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G                                D                   Em                                    </a:t>
            </a:r>
            <a:r>
              <a:rPr lang="pt-BR" sz="1600" b="1" dirty="0" err="1">
                <a:solidFill>
                  <a:srgbClr val="211774"/>
                </a:solidFill>
              </a:rPr>
              <a:t>Bm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C                         G       A                      D         D7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C             D             G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            D                  G        C                  D             G        D7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C             D             G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            D                  G        C                  D             G     </a:t>
            </a:r>
            <a:r>
              <a:rPr lang="pt-BR" sz="1600" b="1" dirty="0"/>
              <a:t>   </a:t>
            </a:r>
            <a:endParaRPr lang="pt-BR" sz="1600" dirty="0"/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dirty="0"/>
              <a:t/>
            </a:r>
            <a:br>
              <a:rPr lang="pt-BR" sz="1600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2020-11-26T14:18:21Z</dcterms:created>
  <dcterms:modified xsi:type="dcterms:W3CDTF">2020-12-02T13:03:12Z</dcterms:modified>
</cp:coreProperties>
</file>