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A Mesa Santa</a:t>
            </a:r>
            <a:r>
              <a:rPr lang="pt-BR" sz="8000" dirty="0">
                <a:latin typeface="+mn-lt"/>
              </a:rPr>
              <a:t/>
            </a:r>
            <a:br>
              <a:rPr lang="pt-BR" sz="8000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mesa santa que preparamos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G   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Mãos que se elevam a Ti, ó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O pão e o vinho, frutos da Terra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</a:t>
            </a:r>
            <a:r>
              <a:rPr lang="pt-BR" b="1" dirty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D       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Duro trabalho, carinho e </a:t>
            </a:r>
            <a:r>
              <a:rPr lang="pt-BR" dirty="0" smtClean="0">
                <a:latin typeface="+mn-lt"/>
              </a:rPr>
              <a:t>amor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34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G7              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562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Flores, espinhos, dor e alegria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F        G             C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Pais, mães e filhos diante do altar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</a:t>
            </a:r>
            <a:r>
              <a:rPr lang="pt-BR" b="1" dirty="0">
                <a:latin typeface="+mn-lt"/>
              </a:rPr>
              <a:t>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oferta em nova festa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            D                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dor vem, Senhor, transformar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696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G7              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74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vida nova, nova família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F             G              C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celebramos aqui tem lugar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Tua bondade vem com fartura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       D             G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É só saber reunir, partilhar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089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G7              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6780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Mesa Santa Tom: C</vt:lpstr>
      <vt:lpstr>C            Am                    Em A mesa santa que preparamos                            F          G           C Mãos que se elevam a Ti, ó Senhor                    Am                     Em O pão e o vinho, frutos da Terra                F             D             G Duro trabalho, carinho e amor</vt:lpstr>
      <vt:lpstr>          Am                  Em  Ô,  ô,  ô, recebe, Senhor         G7                      C  Ô,  ô,  recebe, Senhor (2x)</vt:lpstr>
      <vt:lpstr>                 Am                      Em Flores, espinhos, dor e alegria                          F        G             C   Pais, mães e filhos diante do altar               Am                     Em A nossa oferta em nova festa                  F                D                      G A nossa dor vem, Senhor, transformar</vt:lpstr>
      <vt:lpstr>          Am                  Em  Ô,  ô,  ô, recebe, Senhor         G7                      C  Ô,  ô,  recebe, Senhor (2x)</vt:lpstr>
      <vt:lpstr>             Am                 Em A vida nova, nova família                   F             G              C   Que celebramos aqui tem lugar                 Am                       Em Tua bondade vem com fartura               F           D             G É só saber reunir, partilhar</vt:lpstr>
      <vt:lpstr>          Am                  Em  Ô,  ô,  ô, recebe, Senhor         G7                      C  Ô,  ô,  recebe, Senhor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4</cp:revision>
  <dcterms:created xsi:type="dcterms:W3CDTF">2022-01-15T12:43:34Z</dcterms:created>
  <dcterms:modified xsi:type="dcterms:W3CDTF">2022-01-15T13:42:04Z</dcterms:modified>
</cp:coreProperties>
</file>