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D#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B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5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E7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847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D        E             A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B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20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E7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2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D             E              A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B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03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E7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420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A</vt:lpstr>
      <vt:lpstr>A            F#m                    C#m A mesa santa que preparamos                            C#          D#           A Mãos que se elevam a Ti, ó Senhor                    F#m                     C#m O pão e o vinho, frutos da Terra                D             B             E Duro trabalho, carinho e amor</vt:lpstr>
      <vt:lpstr>         F#m                  C#m  Ô,  ô,  ô, recebe, Senhor         E7                      A  Ô,  ô,  recebe, Senhor (2x)</vt:lpstr>
      <vt:lpstr>                F#m                      C#m Flores, espinhos, dor e alegria                          D        E             A  Pais, mães e filhos diante do altar               F#m                     C#m A nossa oferta em nova festa                  D                B                      E A nossa dor vem, Senhor, transformar</vt:lpstr>
      <vt:lpstr>         F#m                  C#m  Ô,  ô,  ô, recebe, Senhor         E7                      A  Ô,  ô,  recebe, Senhor (2x)</vt:lpstr>
      <vt:lpstr>            F#m                 C#m A vida nova, nova família                   D             E              A  Que celebramos aqui tem lugar                 F#m                       C#m Tua bondade vem com fartura               D          B             E É só saber reunir, partilhar</vt:lpstr>
      <vt:lpstr>         F#m                  C#m  Ô,  ô,  ô, recebe, Senhor         E7                      A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14</cp:revision>
  <dcterms:created xsi:type="dcterms:W3CDTF">2022-01-15T12:43:34Z</dcterms:created>
  <dcterms:modified xsi:type="dcterms:W3CDTF">2022-01-15T13:47:30Z</dcterms:modified>
</cp:coreProperties>
</file>