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44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42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6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64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86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3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74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1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39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EF97-AAB5-4714-B70A-4D21F4B31BEE}" type="datetimeFigureOut">
              <a:rPr lang="pt-BR" smtClean="0"/>
              <a:t>15/01/2022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BD91-C335-415A-8338-3B156D088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1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r>
              <a:rPr lang="pt-BR" sz="8000" b="1" dirty="0">
                <a:latin typeface="+mn-lt"/>
              </a:rPr>
              <a:t>A Mesa Santa</a:t>
            </a:r>
            <a:r>
              <a:rPr lang="pt-BR" sz="8000" dirty="0">
                <a:latin typeface="+mn-lt"/>
              </a:rPr>
              <a:t/>
            </a:r>
            <a:br>
              <a:rPr lang="pt-BR" sz="8000" dirty="0">
                <a:latin typeface="+mn-lt"/>
              </a:rPr>
            </a:br>
            <a:r>
              <a:rPr lang="pt-BR" dirty="0">
                <a:latin typeface="+mn-lt"/>
              </a:rPr>
              <a:t>Tom:</a:t>
            </a:r>
            <a:r>
              <a:rPr lang="pt-BR" b="1" dirty="0"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E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043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 smtClean="0">
                <a:solidFill>
                  <a:srgbClr val="002060"/>
                </a:solidFill>
                <a:latin typeface="+mn-lt"/>
              </a:rPr>
              <a:t>E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mesa santa que preparamos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G#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Bb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Mãos que se elevam a Ti, ó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O pão e o vinho, frutos da Terra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</a:t>
            </a:r>
            <a:r>
              <a:rPr lang="pt-BR" b="1" dirty="0">
                <a:latin typeface="+mn-lt"/>
              </a:rPr>
              <a:t>   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A             F#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Duro trabalho, carinho e </a:t>
            </a:r>
            <a:r>
              <a:rPr lang="pt-BR" dirty="0" smtClean="0">
                <a:latin typeface="+mn-lt"/>
              </a:rPr>
              <a:t>amor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41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B7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47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Flores, espinhos, dor e alegria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  A        B             E 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Pais, mães e filhos diante do altar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</a:t>
            </a:r>
            <a:r>
              <a:rPr lang="pt-BR" b="1" dirty="0">
                <a:latin typeface="+mn-lt"/>
              </a:rPr>
              <a:t>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oferta em nova festa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  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     F#         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nossa dor vem, Senhor, transformar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96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B7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06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A vida nova, nova família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A             B              E 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Que celebramos aqui tem lugar</a:t>
            </a:r>
            <a:br>
              <a:rPr lang="pt-BR" dirty="0">
                <a:latin typeface="+mn-lt"/>
              </a:rPr>
            </a:b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     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Tua bondade vem com fartura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      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A           F#             B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É só saber reunir, partilhar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8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numCol="1" anchor="ctr">
            <a:noAutofit/>
          </a:bodyPr>
          <a:lstStyle/>
          <a:p>
            <a:pPr algn="l"/>
            <a:r>
              <a:rPr lang="pt-BR" b="1" dirty="0">
                <a:solidFill>
                  <a:srgbClr val="002060"/>
                </a:solidFill>
                <a:latin typeface="+mn-lt"/>
              </a:rPr>
              <a:t> 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</a:t>
            </a:r>
            <a:r>
              <a:rPr lang="pt-BR" b="1" dirty="0" err="1" smtClean="0">
                <a:solidFill>
                  <a:srgbClr val="002060"/>
                </a:solidFill>
                <a:latin typeface="+mn-lt"/>
              </a:rPr>
              <a:t>C#m</a:t>
            </a:r>
            <a:r>
              <a:rPr lang="pt-BR" b="1" dirty="0" smtClean="0">
                <a:solidFill>
                  <a:srgbClr val="002060"/>
                </a:solidFill>
                <a:latin typeface="+mn-lt"/>
              </a:rPr>
              <a:t>                  </a:t>
            </a:r>
            <a:r>
              <a:rPr lang="pt-BR" b="1" dirty="0" err="1">
                <a:solidFill>
                  <a:srgbClr val="002060"/>
                </a:solidFill>
                <a:latin typeface="+mn-lt"/>
              </a:rPr>
              <a:t>G#m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ô, recebe, Senhor</a:t>
            </a:r>
            <a:br>
              <a:rPr lang="pt-BR" dirty="0">
                <a:latin typeface="+mn-lt"/>
              </a:rPr>
            </a:br>
            <a:r>
              <a:rPr lang="pt-BR" b="1" dirty="0">
                <a:latin typeface="+mn-lt"/>
              </a:rPr>
              <a:t>   </a:t>
            </a:r>
            <a:r>
              <a:rPr lang="pt-BR" dirty="0">
                <a:latin typeface="+mn-lt"/>
              </a:rPr>
              <a:t>     </a:t>
            </a:r>
            <a:r>
              <a:rPr lang="pt-BR" b="1" dirty="0">
                <a:solidFill>
                  <a:srgbClr val="002060"/>
                </a:solidFill>
                <a:latin typeface="+mn-lt"/>
              </a:rPr>
              <a:t>B7                      E</a:t>
            </a:r>
            <a:r>
              <a:rPr lang="pt-BR" dirty="0">
                <a:latin typeface="+mn-lt"/>
              </a:rPr>
              <a:t/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 Ô,  ô,  recebe, Senhor </a:t>
            </a:r>
            <a:r>
              <a:rPr lang="pt-BR" b="1" dirty="0">
                <a:latin typeface="+mn-lt"/>
              </a:rPr>
              <a:t>(2x)</a:t>
            </a:r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637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 Mesa Santa Tom: E</vt:lpstr>
      <vt:lpstr>E            C#m                    G#m A mesa santa que preparamos                            G#          Bb           E Mãos que se elevam a Ti, ó Senhor                    C#m                     G#m O pão e o vinho, frutos da Terra                A             F#             B Duro trabalho, carinho e amor</vt:lpstr>
      <vt:lpstr>          C#m                  G#m  Ô,  ô,  ô, recebe, Senhor         B7                      E  Ô,  ô,  recebe, Senhor (2x)</vt:lpstr>
      <vt:lpstr>               C#m                      G#m Flores, espinhos, dor e alegria                          A        B             E   Pais, mães e filhos diante do altar               C#m                     G#m A nossa oferta em nova festa                  A                F#                      B A nossa dor vem, Senhor, transformar</vt:lpstr>
      <vt:lpstr>          C#m                  G#m  Ô,  ô,  ô, recebe, Senhor         B7                      E  Ô,  ô,  recebe, Senhor (2x)</vt:lpstr>
      <vt:lpstr>            C#m                 G#m A vida nova, nova família                   A             B              E  Que celebramos aqui tem lugar                 C#m                       G#m Tua bondade vem com fartura               A           F#             B É só saber reunir, partilhar</vt:lpstr>
      <vt:lpstr>          C#m                  G#m  Ô,  ô,  ô, recebe, Senhor         B7                      E  Ô,  ô,  recebe, Senhor (2x)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Mesa Santa Tom: Bb   Bb            Gm                    Dm A mesa santa que preparamos                            D#          F           Bb  Mãos que se elevam a Ti, ó Senhor                    Gm                     Dm O pão e o vinho, frutos da Terra                D#             C             F Duro trabalho, carinho e amor              Gm                  Dm  Ô,  ô,  ô, recebe, Senhor         F7                      Bb  Ô,  ô,  recebe, Senhor (2x)                   Gm                      Dm Flores, espinhos, dor e alegria                          D#        F             Bb   Pais, mães e filhos diante do altar               Gm                     Dm A nossa oferta em nova festa                  D#                 C                      F A nossa dor vem, Senhor, transformar               Gm                Dm  Ô,  ô,  ô, recebe, Senhor          F7                    Bb  Ô,  ô,  recebe, Senhor (2x)               Gm                 Dm A vida nova, nova família                   D#             F              Bb   Que celebramos aqui tem lugar                 Gm                       Dm Tua bondade vem com fartura               D#           C             F É só saber reunir, partilhar               Gm                Dm  Ô,  ô,  ô, recebe, Senhor          F7                    Bb  Ô,  ô,  recebe, Senhor (2x) </dc:title>
  <dc:creator>User</dc:creator>
  <cp:lastModifiedBy>User</cp:lastModifiedBy>
  <cp:revision>9</cp:revision>
  <dcterms:created xsi:type="dcterms:W3CDTF">2022-01-15T12:43:34Z</dcterms:created>
  <dcterms:modified xsi:type="dcterms:W3CDTF">2022-01-15T13:49:32Z</dcterms:modified>
</cp:coreProperties>
</file>