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A Mesa Santa</a:t>
            </a:r>
            <a:r>
              <a:rPr lang="pt-BR" sz="8000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8000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Dm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mesa santa que preparamos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  D#          F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Mãos que se elevam a Ti, ó Senhor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Dm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pão e o vinho, frutos da Terra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D#             C       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Duro trabalho, carinho e </a:t>
            </a:r>
            <a:r>
              <a:rPr lang="pt-BR" dirty="0" smtClean="0">
                <a:latin typeface="+mn-lt"/>
              </a:rPr>
              <a:t>amor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21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F7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97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Flores, espinhos, dor e alegria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D#        F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Pais, mães e filhos diante do altar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Dm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oferta em nova festa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D#                 C                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dor vem, Senhor, transformar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117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F7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04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vida nova, nova família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D#             F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celebramos aqui tem lugar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Dm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Tua bondade vem com fartura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D#           C       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É só saber reunir, partilhar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5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Dm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F7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0596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Mesa Santa Tom: Bb </vt:lpstr>
      <vt:lpstr>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</vt:lpstr>
      <vt:lpstr>           Gm                  Dm  Ô,  ô,  ô, recebe, Senhor         F7                      Bb  Ô,  ô,  recebe, Senhor (2x) </vt:lpstr>
      <vt:lpstr>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</vt:lpstr>
      <vt:lpstr>           Gm                  Dm  Ô,  ô,  ô, recebe, Senhor         F7                      Bb  Ô,  ô,  recebe, Senhor (2x) </vt:lpstr>
      <vt:lpstr>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</vt:lpstr>
      <vt:lpstr>           Gm                  Dm  Ô,  ô,  ô, recebe, Senhor         F7                      Bb  Ô,  ô,  recebe, Senhor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2</cp:revision>
  <dcterms:created xsi:type="dcterms:W3CDTF">2022-01-15T12:43:34Z</dcterms:created>
  <dcterms:modified xsi:type="dcterms:W3CDTF">2022-01-15T13:54:45Z</dcterms:modified>
</cp:coreProperties>
</file>