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A Mesa Santa</a:t>
            </a:r>
            <a:r>
              <a:rPr lang="pt-BR" sz="8000" dirty="0">
                <a:latin typeface="+mn-lt"/>
              </a:rPr>
              <a:t/>
            </a:r>
            <a:br>
              <a:rPr lang="pt-BR" sz="8000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mesa santa que preparamos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E          F#           B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Mãos que se elevam a Ti, ó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pão e o vinho, frutos da Terra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</a:t>
            </a:r>
            <a:r>
              <a:rPr lang="pt-BR" b="1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 C#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Duro trabalho, carinho e </a:t>
            </a:r>
            <a:r>
              <a:rPr lang="pt-BR" dirty="0" smtClean="0">
                <a:latin typeface="+mn-lt"/>
              </a:rPr>
              <a:t>amor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576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F#7   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4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Flores, espinhos, dor e alegria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E        F#             B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Pais, mães e filhos diante do altar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latin typeface="+mn-lt"/>
              </a:rPr>
              <a:t>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oferta em nova festa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     C#         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dor vem, Senhor, transformar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68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F#7   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87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vida nova, nova família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E             F#              B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celebramos aqui tem lugar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Tua bondade vem com fartura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C#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só saber reunir, partilhar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9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F#7   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390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Mesa Santa Tom: B</vt:lpstr>
      <vt:lpstr>B            G#m                    D#m A mesa santa que preparamos                            E          F#           B  Mãos que se elevam a Ti, ó Senhor                    G#m                     D#m O pão e o vinho, frutos da Terra                E             C#             F# Duro trabalho, carinho e amor</vt:lpstr>
      <vt:lpstr>          G#m                  D#m  Ô,  ô,  ô, recebe, Senhor         F#7                      B  Ô,  ô,  recebe, Senhor (2x)</vt:lpstr>
      <vt:lpstr>                G#m                      D#m Flores, espinhos, dor e alegria                          E        F#             B   Pais, mães e filhos diante do altar               G#m                     D#m A nossa oferta em nova festa                  E                 C#                      F# A nossa dor vem, Senhor, transformar</vt:lpstr>
      <vt:lpstr>          G#m                  D#m  Ô,  ô,  ô, recebe, Senhor         F#7                      B  Ô,  ô,  recebe, Senhor (2x)</vt:lpstr>
      <vt:lpstr>            G#m                 D#m A vida nova, nova família                   E             F#              B   Que celebramos aqui tem lugar                 G#m                       D#m Tua bondade vem com fartura               E           C#             F# É só saber reunir, partilhar</vt:lpstr>
      <vt:lpstr>          G#m                  D#m  Ô,  ô,  ô, recebe, Senhor         F#7                      B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3</cp:revision>
  <dcterms:created xsi:type="dcterms:W3CDTF">2022-01-15T12:43:34Z</dcterms:created>
  <dcterms:modified xsi:type="dcterms:W3CDTF">2022-01-15T13:56:19Z</dcterms:modified>
</cp:coreProperties>
</file>