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8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D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17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D#7    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14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C#        D#             G#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9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D#7    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3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C#             D#              G#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1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D#7    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799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G#</vt:lpstr>
      <vt:lpstr>G#            Fm                    Cm A mesa santa que preparamos                            C          D           G# Mãos que se elevam a Ti, ó Senhor                    Fm                     Cm O pão e o vinho, frutos da Terra                C#             Bb             D# Duro trabalho, carinho e amor</vt:lpstr>
      <vt:lpstr>           Fm                  Cm  Ô,  ô,  ô, recebe, Senhor         D#7                      G#  Ô,  ô,  recebe, Senhor (2x)</vt:lpstr>
      <vt:lpstr>                 Fm                      Cm Flores, espinhos, dor e alegria                          C#        D#             G#  Pais, mães e filhos diante do altar               Fm                     Cm A nossa oferta em nova festa                  C#                Bb                      D# A nossa dor vem, Senhor, transformar</vt:lpstr>
      <vt:lpstr>           Fm                  Cm  Ô,  ô,  ô, recebe, Senhor         D#7                      G#  Ô,  ô,  recebe, Senhor (2x)</vt:lpstr>
      <vt:lpstr>             Fm                 Cm A vida nova, nova família                   C#             D#              G#  Que celebramos aqui tem lugar                 Fm                       Cm Tua bondade vem com fartura               C#          Bb             D# É só saber reunir, partilhar</vt:lpstr>
      <vt:lpstr>           Fm                  Cm  Ô,  ô,  ô, recebe, Senhor         D#7                      G#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14</cp:revision>
  <dcterms:created xsi:type="dcterms:W3CDTF">2022-01-15T12:43:34Z</dcterms:created>
  <dcterms:modified xsi:type="dcterms:W3CDTF">2022-01-15T13:59:06Z</dcterms:modified>
</cp:coreProperties>
</file>