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C#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A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8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Em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D7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17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Em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C        D             G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A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6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Em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D7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Em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C        D             G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A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5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Em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C             D              G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Em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A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3586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G</vt:lpstr>
      <vt:lpstr>G            Em                    Bm A mesa santa que preparamos                            B          C#           G Mãos que se elevam a Ti, ó Senhor                    Em                     Bm O pão e o vinho, frutos da Terra                C             A             D Duro trabalho, carinho e amor</vt:lpstr>
      <vt:lpstr>          Em                  Bm  Ô,  ô,  ô, recebe, Senhor         D7                      G  Ô,  ô,  recebe, Senhor (2x)</vt:lpstr>
      <vt:lpstr>                Em                      Bm Flores, espinhos, dor e alegria                          C        D             G  Pais, mães e filhos diante do altar               Em                     Bm A nossa oferta em nova festa                  C                A                      D A nossa dor vem, Senhor, transformar</vt:lpstr>
      <vt:lpstr>          Em                  Bm  Ô,  ô,  ô, recebe, Senhor         D7                      G  Ô,  ô,  recebe, Senhor (2x)</vt:lpstr>
      <vt:lpstr>                Em                      Bm Flores, espinhos, dor e alegria                          C        D             G  Pais, mães e filhos diante do altar               Em                     Bm A nossa oferta em nova festa                  C                A                      D A nossa dor vem, Senhor, transformar</vt:lpstr>
      <vt:lpstr>             Em                 Bm A vida nova, nova família                   C             D              G  Que celebramos aqui tem lugar                 Em                       Bm Tua bondade vem com fartura               C          A             D É só saber reunir, partilhar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12</cp:revision>
  <dcterms:created xsi:type="dcterms:W3CDTF">2022-01-15T12:43:34Z</dcterms:created>
  <dcterms:modified xsi:type="dcterms:W3CDTF">2022-01-15T14:00:28Z</dcterms:modified>
</cp:coreProperties>
</file>