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100" b="1" dirty="0">
                <a:latin typeface="+mn-lt"/>
              </a:rPr>
              <a:t>A Mesa Santa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Tom:</a:t>
            </a:r>
            <a:r>
              <a:rPr lang="pt-BR" sz="2100" b="1" dirty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 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C#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mesa santa que preparamos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          G           C#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Mãos que se elevam a Ti, ó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O pão e o vinho, frutos da Terra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</a:t>
            </a:r>
            <a:r>
              <a:rPr lang="pt-BR" sz="2100" b="1" dirty="0">
                <a:latin typeface="+mn-lt"/>
              </a:rPr>
              <a:t>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F#             D#             G#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Duro trabalho, carinho e amor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G#7                      C#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Flores, espinhos, dor e alegria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F#        G#             C# 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Pais, mães e filhos diante do altar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</a:t>
            </a:r>
            <a:r>
              <a:rPr lang="pt-BR" sz="2100" b="1" dirty="0">
                <a:latin typeface="+mn-lt"/>
              </a:rPr>
              <a:t>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oferta em nova festa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F#                D#                      G#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dor vem, Senhor, transformar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G#7                      C#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vida nova, nova família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F#             G#              C#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Que celebramos aqui tem lugar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Tua bondade vem com fartura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F#           D#             G#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É só saber reunir, partilhar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smtClean="0">
                <a:solidFill>
                  <a:srgbClr val="002060"/>
                </a:solidFill>
                <a:latin typeface="+mn-lt"/>
              </a:rPr>
              <a:t>         Bbm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G#7                      C#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</a:t>
            </a:r>
            <a:r>
              <a:rPr lang="pt-BR" sz="2100" b="1" dirty="0" smtClean="0">
                <a:latin typeface="+mn-lt"/>
              </a:rPr>
              <a:t>)</a:t>
            </a: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Mesa Santa Tom: C#   C#            Bbm                    Fm A mesa santa que preparamos                            F          G           C# Mãos que se elevam a Ti, ó Senhor                    Bbm                     Fm O pão e o vinho, frutos da Terra                F#             D#             G# Duro trabalho, carinho e amor              Bbm                  Fm  Ô,  ô,  ô, recebe, Senhor         G#7                      C#  Ô,  ô,  recebe, Senhor (2x)                   Bbm                      Fm Flores, espinhos, dor e alegria                          F#        G#             C#   Pais, mães e filhos diante do altar               Bbm                     Fm A nossa oferta em nova festa                  F#                D#                      G# A nossa dor vem, Senhor, transformar            Bbm                  Fm  Ô,  ô,  ô, recebe, Senhor         G#7                      C#  Ô,  ô,  recebe, Senhor (2x)               Bbm                 Fm A vida nova, nova família                   F#             G#              C#  Que celebramos aqui tem lugar                 Bbm                       Fm Tua bondade vem com fartura               F#           D#             G# É só saber reunir, partilhar             Bbm                  Fm  Ô,  ô,  ô, recebe, Senhor         G#7                      C#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6</cp:revision>
  <dcterms:created xsi:type="dcterms:W3CDTF">2022-01-15T12:43:34Z</dcterms:created>
  <dcterms:modified xsi:type="dcterms:W3CDTF">2022-01-15T13:22:42Z</dcterms:modified>
</cp:coreProperties>
</file>