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G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   D  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G             C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      D           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   G              C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 D  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C   C            Am                    Em A mesa santa que preparamos                            F          G           C Mãos que se elevam a Ti, ó Senhor                    Am                     Em O pão e o vinho, frutos da Terra                F             D             G Duro trabalho, carinho e amor              Am                  Em  Ô,  ô,  ô, recebe, Senhor         G7                      C  Ô,  ô,  recebe, Senhor (2x)                   Am                      Em Flores, espinhos, dor e alegria                          F        G             C   Pais, mães e filhos diante do altar               Am                     Em A nossa oferta em nova festa                  F                D                      G A nossa dor vem, Senhor, transformar              Am                  Em  Ô,  ô,  ô, recebe, Senhor         G7                      C  Ô,  ô,  recebe, Senhor (2x)               Am                 Em A vida nova, nova família                   F             G              C   Que celebramos aqui tem lugar                 Am                       Em Tua bondade vem com fartura               F           D             G É só saber reunir, partilhar              Am                  Em  Ô,  ô,  ô, recebe, Senhor         G7                      C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3</cp:revision>
  <dcterms:created xsi:type="dcterms:W3CDTF">2022-01-15T12:43:34Z</dcterms:created>
  <dcterms:modified xsi:type="dcterms:W3CDTF">2022-01-15T12:52:51Z</dcterms:modified>
</cp:coreProperties>
</file>