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Dm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          B           F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G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C7                      F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C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G         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Dm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C7                      F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C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Dm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G             C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Dm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C7                      F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F   F            Dm                    Am A mesa santa que preparamos                            A          B           F Mãos que se elevam a Ti, ó Senhor                    Dm                     Am O pão e o vinho, frutos da Terra                Bb             G             C Duro trabalho, carinho e amor              Dm                  Am  Ô,  ô,  ô, recebe, Senhor         C7                      F  Ô,  ô,  recebe, Senhor (2x)                   Dm                      Am Flores, espinhos, dor e alegria                          Bb        C             F  Pais, mães e filhos diante do altar               Dm                     Am A nossa oferta em nova festa                  Bb                G                      C A nossa dor vem, Senhor, transformar              Dm                  Am  Ô,  ô,  ô, recebe, Senhor         C7                      F  Ô,  ô,  recebe, Senhor (2x)               Dm                 Am A vida nova, nova família                   Bb             C              F  Que celebramos aqui tem lugar                 Dm                       Am Tua bondade vem com fartura               Bb          G             C É só saber reunir, partilhar              Dm                  Am  Ô,  ô,  ô, recebe, Senhor         C7                      F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9</cp:revision>
  <dcterms:created xsi:type="dcterms:W3CDTF">2022-01-15T12:43:34Z</dcterms:created>
  <dcterms:modified xsi:type="dcterms:W3CDTF">2022-01-15T13:28:52Z</dcterms:modified>
</cp:coreProperties>
</file>