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C#          D#           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             B             E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</a:t>
            </a:r>
            <a:r>
              <a:rPr lang="pt-BR" sz="2100" dirty="0" smtClean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E7                      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Flores, espinhos, dor e alegria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        E             A 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Pais, mães e filhos diante do altar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            </a:t>
            </a:r>
            <a:r>
              <a:rPr lang="pt-BR" sz="2100" b="1" dirty="0" smtClean="0">
                <a:latin typeface="+mn-lt"/>
              </a:rPr>
              <a:t>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A nossa oferta em nova festa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                B                      E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A nossa dor vem, Senhor, transformar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 </a:t>
            </a:r>
            <a:br>
              <a:rPr lang="pt-BR" sz="2100" dirty="0" smtClean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E7                      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b="1" dirty="0" smtClean="0">
                <a:latin typeface="+mn-lt"/>
              </a:rPr>
              <a:t/>
            </a:r>
            <a:br>
              <a:rPr lang="pt-BR" sz="2100" b="1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 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A vida nova, nova família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             E              A 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Que celebramos aqui tem lugar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Tua bondade vem com fartura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latin typeface="+mn-lt"/>
              </a:rPr>
              <a:t>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          B             E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É só saber reunir, partilhar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 </a:t>
            </a:r>
            <a:br>
              <a:rPr lang="pt-BR" sz="2100" dirty="0" smtClean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E7                      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A   A            F#m                    C#m A mesa santa que preparamos                            C#          D#           A Mãos que se elevam a Ti, ó Senhor                    F#m                     C#m O pão e o vinho, frutos da Terra                D             B             E Duro trabalho, carinho e amor              F#m                  C#m  Ô,  ô,  ô, recebe, Senhor         E7                      A  Ô,  ô,  recebe, Senhor (2x)                   F#m                      C#m Flores, espinhos, dor e alegria                          D        E             A  Pais, mães e filhos diante do altar               F#m                     C#m A nossa oferta em nova festa                  D                B                      E A nossa dor vem, Senhor, transformar             F#m                  C#m  Ô,  ô,  ô, recebe, Senhor         E7                      A  Ô,  ô,  recebe, Senhor (2x)               F#m                 C#m A vida nova, nova família                   D             E              A  Que celebramos aqui tem lugar                 F#m                       C#m Tua bondade vem com fartura               D          B             E É só saber reunir, partilhar             F#m                  C#m  Ô,  ô,  ô, recebe, Senhor         E7                      A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13</cp:revision>
  <dcterms:created xsi:type="dcterms:W3CDTF">2022-01-15T12:43:34Z</dcterms:created>
  <dcterms:modified xsi:type="dcterms:W3CDTF">2022-01-15T13:38:24Z</dcterms:modified>
</cp:coreProperties>
</file>