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4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4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6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5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6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6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4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1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3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1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100" b="1" dirty="0">
                <a:latin typeface="+mn-lt"/>
              </a:rPr>
              <a:t>A Mesa Santa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Tom:</a:t>
            </a:r>
            <a:r>
              <a:rPr lang="pt-BR" sz="2100" b="1" dirty="0"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 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mesa santa que preparamos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G#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E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Mãos que se elevam a Ti, ó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O pão e o vinho, frutos da Terra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          </a:t>
            </a:r>
            <a:r>
              <a:rPr lang="pt-BR" sz="2100" b="1" dirty="0">
                <a:latin typeface="+mn-lt"/>
              </a:rPr>
              <a:t>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A             F#             B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Duro trabalho, carinho e amor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</a:t>
            </a:r>
            <a:r>
              <a:rPr lang="pt-BR" sz="2100" dirty="0" smtClean="0"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B7                      E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Flores, espinhos, dor e alegria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A        B             E  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Pais, mães e filhos diante do altar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           </a:t>
            </a:r>
            <a:r>
              <a:rPr lang="pt-BR" sz="2100" b="1" dirty="0">
                <a:latin typeface="+mn-lt"/>
              </a:rPr>
              <a:t>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nossa oferta em nova festa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A                F#                      B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nossa dor vem, Senhor, transformar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B7                      E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r>
              <a:rPr lang="pt-BR" sz="2100" b="1" dirty="0" smtClean="0">
                <a:latin typeface="+mn-lt"/>
              </a:rPr>
              <a:t/>
            </a:r>
            <a:br>
              <a:rPr lang="pt-BR" sz="2100" b="1" dirty="0" smtClean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vida nova, nova família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A             B              E 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Que celebramos aqui tem lugar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Tua bondade vem com fartura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A           F#             B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É só saber reunir, partilhar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B7                      E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endParaRPr lang="pt-BR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436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 Mesa Santa Tom: E   E            C#m                    G#m A mesa santa que preparamos                            G#          Bb           E Mãos que se elevam a Ti, ó Senhor                    C#m                     G#m O pão e o vinho, frutos da Terra                A             F#             B Duro trabalho, carinho e amor              C#m                  G#m  Ô,  ô,  ô, recebe, Senhor         B7                      E  Ô,  ô,  recebe, Senhor (2x)                   C#m                      G#m Flores, espinhos, dor e alegria                          A        B             E   Pais, mães e filhos diante do altar               C#m                     G#m A nossa oferta em nova festa                  A                F#                      B A nossa dor vem, Senhor, transformar              C#m                  G#m  Ô,  ô,  ô, recebe, Senhor         B7                      E  Ô,  ô,  recebe, Senhor (2x)               C#m                 G#m A vida nova, nova família                   A             B              E  Que celebramos aqui tem lugar                 C#m                       G#m Tua bondade vem com fartura               A           F#             B É só saber reunir, partilhar               C#m                  G#m  Ô,  ô,  ô, recebe, Senhor         B7                      E  Ô,  ô,  recebe, Senhor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Mesa Santa Tom: Bb   Bb            Gm                    Dm A mesa santa que preparamos                            D#          F           Bb  Mãos que se elevam a Ti, ó Senhor                    Gm                     Dm O pão e o vinho, frutos da Terra                D#             C             F Duro trabalho, carinho e amor              Gm                  Dm  Ô,  ô,  ô, recebe, Senhor         F7                      Bb  Ô,  ô,  recebe, Senhor (2x)                   Gm                      Dm Flores, espinhos, dor e alegria                          D#        F             Bb   Pais, mães e filhos diante do altar               Gm                     Dm A nossa oferta em nova festa                  D#                 C                      F A nossa dor vem, Senhor, transformar               Gm                Dm  Ô,  ô,  ô, recebe, Senhor          F7                    Bb  Ô,  ô,  recebe, Senhor (2x)               Gm                 Dm A vida nova, nova família                   D#             F              Bb   Que celebramos aqui tem lugar                 Gm                       Dm Tua bondade vem com fartura               D#           C             F É só saber reunir, partilhar               Gm                Dm  Ô,  ô,  ô, recebe, Senhor          F7                    Bb  Ô,  ô,  recebe, Senhor (2x) </dc:title>
  <dc:creator>User</dc:creator>
  <cp:lastModifiedBy>User</cp:lastModifiedBy>
  <cp:revision>8</cp:revision>
  <dcterms:created xsi:type="dcterms:W3CDTF">2022-01-15T12:43:34Z</dcterms:created>
  <dcterms:modified xsi:type="dcterms:W3CDTF">2022-01-15T13:27:07Z</dcterms:modified>
</cp:coreProperties>
</file>