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D#            Cm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          A           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   F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Bb7                      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Flores, espinhos, dor e alegria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D# 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Pais, mães e filhos diante do altar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</a:t>
            </a:r>
            <a:r>
              <a:rPr lang="pt-BR" sz="2100" b="1" dirty="0">
                <a:latin typeface="+mn-lt"/>
              </a:rPr>
              <a:t>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oferta em nova festa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      F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nossa dor vem, Senhor, transformar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Cm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Bb7                      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vida nova, nova família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D# 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Que celebramos aqui tem lugar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Tua bondade vem com fartura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 F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É só saber reunir, partilhar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Cm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Bb7                      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D#   D#            Cm                    Gm A mesa santa que preparamos                            G          A           D# Mãos que se elevam a Ti, ó Senhor                    Cm                     Gm O pão e o vinho, frutos da Terra                G#             F             Bb Duro trabalho, carinho e amor              Cm                  Gm  Ô,  ô,  ô, recebe, Senhor         Bb7                      D#  Ô,  ô,  recebe, Senhor (2x)                   Cm                      Gm Flores, espinhos, dor e alegria                          G#        Bb             D#   Pais, mães e filhos diante do altar               Cm                     Gm A nossa oferta em nova festa                  G#                F                      Bb A nossa dor vem, Senhor, transformar              Cm                  Gm  Ô,  ô,  ô, recebe, Senhor         Bb7                      D#  Ô,  ô,  recebe, Senhor (2x)               Cm                 Gm A vida nova, nova família                   G#             Bb              D#  Que celebramos aqui tem lugar                 Cm                       Gm Tua bondade vem com fartura               G#           F             Bb É só saber reunir, partilhar              Cm                  Gm  Ô,  ô,  ô, recebe, Senhor         Bb7                      D#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7</cp:revision>
  <dcterms:created xsi:type="dcterms:W3CDTF">2022-01-15T12:43:34Z</dcterms:created>
  <dcterms:modified xsi:type="dcterms:W3CDTF">2022-01-15T13:24:49Z</dcterms:modified>
</cp:coreProperties>
</file>