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44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42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96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95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6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64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86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34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74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61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63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1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100" b="1" dirty="0">
                <a:latin typeface="+mn-lt"/>
              </a:rPr>
              <a:t>A Mesa Santa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Tom:</a:t>
            </a:r>
            <a:r>
              <a:rPr lang="pt-BR" sz="2100" b="1" dirty="0">
                <a:latin typeface="+mn-lt"/>
              </a:rPr>
              <a:t>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D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 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D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A mesa santa que preparamos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    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F#          G#           D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Mãos que se elevam a Ti, ó Senhor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 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O pão e o vinho, frutos da Terra</a:t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          </a:t>
            </a:r>
            <a:r>
              <a:rPr lang="pt-BR" sz="2100" b="1" dirty="0">
                <a:latin typeface="+mn-lt"/>
              </a:rPr>
              <a:t>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G             E             A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Duro trabalho, carinho e amor</a:t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 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ô, recebe, Senhor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   </a:t>
            </a:r>
            <a:r>
              <a:rPr lang="pt-BR" sz="2100" dirty="0">
                <a:latin typeface="+mn-lt"/>
              </a:rPr>
              <a:t>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A7                      D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recebe, Senhor </a:t>
            </a:r>
            <a:r>
              <a:rPr lang="pt-BR" sz="2100" b="1" dirty="0">
                <a:latin typeface="+mn-lt"/>
              </a:rPr>
              <a:t>(2x)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 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Flores, espinhos, dor e alegria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  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G        A             D  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Pais, mães e filhos diante do altar</a:t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           </a:t>
            </a:r>
            <a:r>
              <a:rPr lang="pt-BR" sz="2100" b="1" dirty="0">
                <a:latin typeface="+mn-lt"/>
              </a:rPr>
              <a:t>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A nossa oferta em nova festa</a:t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     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G                E                      A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A nossa dor vem, Senhor, transformar</a:t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 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1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sz="21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ô, recebe, Senhor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   </a:t>
            </a:r>
            <a:r>
              <a:rPr lang="pt-BR" sz="2100" dirty="0">
                <a:latin typeface="+mn-lt"/>
              </a:rPr>
              <a:t>     </a:t>
            </a:r>
            <a:r>
              <a:rPr lang="pt-BR" sz="2100" b="1" dirty="0">
                <a:solidFill>
                  <a:srgbClr val="002060"/>
                </a:solidFill>
                <a:latin typeface="+mn-lt"/>
              </a:rPr>
              <a:t>A7                      D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recebe, Senhor </a:t>
            </a:r>
            <a:r>
              <a:rPr lang="pt-BR" sz="2100" b="1" dirty="0">
                <a:latin typeface="+mn-lt"/>
              </a:rPr>
              <a:t>(2x</a:t>
            </a:r>
            <a:r>
              <a:rPr lang="pt-BR" sz="2100" b="1" dirty="0" smtClean="0">
                <a:latin typeface="+mn-lt"/>
              </a:rPr>
              <a:t>)</a:t>
            </a:r>
            <a:br>
              <a:rPr lang="pt-BR" sz="2100" b="1" dirty="0" smtClean="0">
                <a:latin typeface="+mn-lt"/>
              </a:rPr>
            </a:br>
            <a:r>
              <a:rPr lang="pt-BR" sz="2100" dirty="0">
                <a:latin typeface="+mn-lt"/>
              </a:rPr>
              <a:t> 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A vida nova, nova família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G             A              D 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Que celebramos aqui tem lugar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Tua bondade vem com fartura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   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G           E             A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É só saber reunir, partilhar</a:t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 </a:t>
            </a:r>
            <a:br>
              <a:rPr lang="pt-BR" sz="2100" dirty="0">
                <a:latin typeface="+mn-lt"/>
              </a:rPr>
            </a:br>
            <a:r>
              <a:rPr lang="pt-BR" sz="2100" b="1">
                <a:solidFill>
                  <a:srgbClr val="002060"/>
                </a:solidFill>
                <a:latin typeface="+mn-lt"/>
              </a:rPr>
              <a:t> </a:t>
            </a:r>
            <a:r>
              <a:rPr lang="pt-BR" sz="2100" b="1" smtClean="0">
                <a:solidFill>
                  <a:srgbClr val="002060"/>
                </a:solidFill>
                <a:latin typeface="+mn-lt"/>
              </a:rPr>
              <a:t>          Bm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sz="21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ô, recebe, Senhor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   </a:t>
            </a:r>
            <a:r>
              <a:rPr lang="pt-BR" sz="2100" dirty="0">
                <a:latin typeface="+mn-lt"/>
              </a:rPr>
              <a:t>     </a:t>
            </a:r>
            <a:r>
              <a:rPr lang="pt-BR" sz="2100" b="1" dirty="0">
                <a:solidFill>
                  <a:srgbClr val="002060"/>
                </a:solidFill>
                <a:latin typeface="+mn-lt"/>
              </a:rPr>
              <a:t>A7                      D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recebe, Senhor </a:t>
            </a:r>
            <a:r>
              <a:rPr lang="pt-BR" sz="2100" b="1" dirty="0">
                <a:latin typeface="+mn-lt"/>
              </a:rPr>
              <a:t>(2x)</a:t>
            </a:r>
            <a:endParaRPr lang="pt-BR" sz="2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04363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 Mesa Santa Tom: D   D            Bm                    F#m A mesa santa que preparamos                            F#          G#           D Mãos que se elevam a Ti, ó Senhor                    Bm                     F#m O pão e o vinho, frutos da Terra                G             E             A Duro trabalho, carinho e amor              Bm                  F#m  Ô,  ô,  ô, recebe, Senhor         A7                      D  Ô,  ô,  recebe, Senhor (2x)                   Bm                      F#m Flores, espinhos, dor e alegria                          G        A             D   Pais, mães e filhos diante do altar               Bm                     F#m A nossa oferta em nova festa                  G                E                      A A nossa dor vem, Senhor, transformar             Bm                  F#m  Ô,  ô,  ô, recebe, Senhor         A7                      D  Ô,  ô,  recebe, Senhor (2x)               Bm                 F#m A vida nova, nova família                   G             A              D  Que celebramos aqui tem lugar                 Bm                       F#m Tua bondade vem com fartura               G           E             A É só saber reunir, partilhar              Bm                  F#m  Ô,  ô,  ô, recebe, Senhor         A7                      D  Ô,  ô,  recebe, Senhor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Mesa Santa Tom: Bb   Bb            Gm                    Dm A mesa santa que preparamos                            D#          F           Bb  Mãos que se elevam a Ti, ó Senhor                    Gm                     Dm O pão e o vinho, frutos da Terra                D#             C             F Duro trabalho, carinho e amor              Gm                  Dm  Ô,  ô,  ô, recebe, Senhor         F7                      Bb  Ô,  ô,  recebe, Senhor (2x)                   Gm                      Dm Flores, espinhos, dor e alegria                          D#        F             Bb   Pais, mães e filhos diante do altar               Gm                     Dm A nossa oferta em nova festa                  D#                 C                      F A nossa dor vem, Senhor, transformar               Gm                Dm  Ô,  ô,  ô, recebe, Senhor          F7                    Bb  Ô,  ô,  recebe, Senhor (2x)               Gm                 Dm A vida nova, nova família                   D#             F              Bb   Que celebramos aqui tem lugar                 Gm                       Dm Tua bondade vem com fartura               D#           C             F É só saber reunir, partilhar               Gm                Dm  Ô,  ô,  ô, recebe, Senhor          F7                    Bb  Ô,  ô,  recebe, Senhor (2x) </dc:title>
  <dc:creator>User</dc:creator>
  <cp:lastModifiedBy>User</cp:lastModifiedBy>
  <cp:revision>6</cp:revision>
  <dcterms:created xsi:type="dcterms:W3CDTF">2022-01-15T12:43:34Z</dcterms:created>
  <dcterms:modified xsi:type="dcterms:W3CDTF">2022-01-15T13:22:11Z</dcterms:modified>
</cp:coreProperties>
</file>