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44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42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96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95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56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64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86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34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74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610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63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1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100" b="1" dirty="0">
                <a:latin typeface="+mn-lt"/>
              </a:rPr>
              <a:t>A Mesa Santa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Tom:</a:t>
            </a:r>
            <a:r>
              <a:rPr lang="pt-BR" sz="2100" b="1" dirty="0">
                <a:latin typeface="+mn-lt"/>
              </a:rPr>
              <a:t> </a:t>
            </a:r>
            <a:r>
              <a:rPr lang="pt-BR" sz="2100" b="1" dirty="0">
                <a:solidFill>
                  <a:srgbClr val="002060"/>
                </a:solidFill>
                <a:latin typeface="+mn-lt"/>
              </a:rPr>
              <a:t>B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latin typeface="+mn-lt"/>
              </a:rPr>
              <a:t> 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b="1" dirty="0" err="1">
                <a:solidFill>
                  <a:srgbClr val="002060"/>
                </a:solidFill>
                <a:latin typeface="+mn-lt"/>
              </a:rPr>
              <a:t>B</a:t>
            </a:r>
            <a:r>
              <a:rPr lang="pt-BR" sz="2100" b="1" dirty="0">
                <a:solidFill>
                  <a:srgbClr val="002060"/>
                </a:solidFill>
                <a:latin typeface="+mn-lt"/>
              </a:rPr>
              <a:t>            </a:t>
            </a:r>
            <a:r>
              <a:rPr lang="pt-BR" sz="2100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100" b="1" dirty="0">
                <a:solidFill>
                  <a:srgbClr val="002060"/>
                </a:solidFill>
                <a:latin typeface="+mn-lt"/>
              </a:rPr>
              <a:t>                    </a:t>
            </a:r>
            <a:r>
              <a:rPr lang="pt-BR" sz="21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A mesa santa que preparamos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solidFill>
                  <a:srgbClr val="002060"/>
                </a:solidFill>
                <a:latin typeface="+mn-lt"/>
              </a:rPr>
              <a:t>                           E          F#           B 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Mãos que se elevam a Ti, ó Senhor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latin typeface="+mn-lt"/>
              </a:rPr>
              <a:t>                   </a:t>
            </a:r>
            <a:r>
              <a:rPr lang="pt-BR" sz="2100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100" b="1" dirty="0">
                <a:solidFill>
                  <a:srgbClr val="002060"/>
                </a:solidFill>
                <a:latin typeface="+mn-lt"/>
              </a:rPr>
              <a:t>                     </a:t>
            </a:r>
            <a:r>
              <a:rPr lang="pt-BR" sz="21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O pão e o vinho, frutos da Terra</a:t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          </a:t>
            </a:r>
            <a:r>
              <a:rPr lang="pt-BR" sz="2100" b="1" dirty="0">
                <a:latin typeface="+mn-lt"/>
              </a:rPr>
              <a:t>    </a:t>
            </a:r>
            <a:r>
              <a:rPr lang="pt-BR" sz="2100" b="1" dirty="0">
                <a:solidFill>
                  <a:srgbClr val="002060"/>
                </a:solidFill>
                <a:latin typeface="+mn-lt"/>
              </a:rPr>
              <a:t>E             C#             F#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Duro trabalho, carinho e amor</a:t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 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solidFill>
                  <a:srgbClr val="002060"/>
                </a:solidFill>
                <a:latin typeface="+mn-lt"/>
              </a:rPr>
              <a:t>           </a:t>
            </a:r>
            <a:r>
              <a:rPr lang="pt-BR" sz="2100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100" b="1" dirty="0">
                <a:solidFill>
                  <a:srgbClr val="002060"/>
                </a:solidFill>
                <a:latin typeface="+mn-lt"/>
              </a:rPr>
              <a:t>                  </a:t>
            </a:r>
            <a:r>
              <a:rPr lang="pt-BR" sz="21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Ô,  ô,  ô, recebe, Senhor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latin typeface="+mn-lt"/>
              </a:rPr>
              <a:t>   </a:t>
            </a:r>
            <a:r>
              <a:rPr lang="pt-BR" sz="2100" dirty="0">
                <a:latin typeface="+mn-lt"/>
              </a:rPr>
              <a:t>     </a:t>
            </a:r>
            <a:r>
              <a:rPr lang="pt-BR" sz="2100" b="1" dirty="0">
                <a:solidFill>
                  <a:srgbClr val="002060"/>
                </a:solidFill>
                <a:latin typeface="+mn-lt"/>
              </a:rPr>
              <a:t>F#7                      B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Ô,  ô,  recebe, Senhor </a:t>
            </a:r>
            <a:r>
              <a:rPr lang="pt-BR" sz="2100" b="1" dirty="0">
                <a:latin typeface="+mn-lt"/>
              </a:rPr>
              <a:t>(2x)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 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solidFill>
                  <a:srgbClr val="002060"/>
                </a:solidFill>
                <a:latin typeface="+mn-lt"/>
              </a:rPr>
              <a:t>                </a:t>
            </a:r>
            <a:r>
              <a:rPr lang="pt-BR" sz="2100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100" b="1" dirty="0">
                <a:solidFill>
                  <a:srgbClr val="002060"/>
                </a:solidFill>
                <a:latin typeface="+mn-lt"/>
              </a:rPr>
              <a:t>                      </a:t>
            </a:r>
            <a:r>
              <a:rPr lang="pt-BR" sz="21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Flores, espinhos, dor e alegria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solidFill>
                  <a:srgbClr val="002060"/>
                </a:solidFill>
                <a:latin typeface="+mn-lt"/>
              </a:rPr>
              <a:t>                         E        F#             B  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Pais, mães e filhos diante do altar</a:t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           </a:t>
            </a:r>
            <a:r>
              <a:rPr lang="pt-BR" sz="2100" b="1" dirty="0">
                <a:latin typeface="+mn-lt"/>
              </a:rPr>
              <a:t>  </a:t>
            </a:r>
            <a:r>
              <a:rPr lang="pt-BR" sz="2100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100" b="1" dirty="0">
                <a:solidFill>
                  <a:srgbClr val="002060"/>
                </a:solidFill>
                <a:latin typeface="+mn-lt"/>
              </a:rPr>
              <a:t>                     </a:t>
            </a:r>
            <a:r>
              <a:rPr lang="pt-BR" sz="21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A nossa oferta em nova festa</a:t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                </a:t>
            </a:r>
            <a:r>
              <a:rPr lang="pt-BR" sz="2100" b="1" dirty="0">
                <a:solidFill>
                  <a:srgbClr val="002060"/>
                </a:solidFill>
                <a:latin typeface="+mn-lt"/>
              </a:rPr>
              <a:t>E                 C#                      F#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A nossa dor vem, Senhor, transformar</a:t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 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latin typeface="+mn-lt"/>
              </a:rPr>
              <a:t>            </a:t>
            </a:r>
            <a:r>
              <a:rPr lang="pt-BR" sz="2100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100" b="1" dirty="0">
                <a:solidFill>
                  <a:srgbClr val="002060"/>
                </a:solidFill>
                <a:latin typeface="+mn-lt"/>
              </a:rPr>
              <a:t>                </a:t>
            </a:r>
            <a:r>
              <a:rPr lang="pt-BR" sz="21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Ô,  ô,  ô, recebe, Senhor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latin typeface="+mn-lt"/>
              </a:rPr>
              <a:t>      </a:t>
            </a:r>
            <a:r>
              <a:rPr lang="pt-BR" sz="2100" b="1" dirty="0">
                <a:solidFill>
                  <a:srgbClr val="002060"/>
                </a:solidFill>
                <a:latin typeface="+mn-lt"/>
              </a:rPr>
              <a:t>   F#7                    B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Ô,  ô,  recebe, Senhor </a:t>
            </a:r>
            <a:r>
              <a:rPr lang="pt-BR" sz="2100" b="1" dirty="0">
                <a:latin typeface="+mn-lt"/>
              </a:rPr>
              <a:t>(2x)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 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solidFill>
                  <a:srgbClr val="002060"/>
                </a:solidFill>
                <a:latin typeface="+mn-lt"/>
              </a:rPr>
              <a:t>            </a:t>
            </a:r>
            <a:r>
              <a:rPr lang="pt-BR" sz="2100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100" b="1" dirty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sz="21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A vida nova, nova família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solidFill>
                  <a:srgbClr val="002060"/>
                </a:solidFill>
                <a:latin typeface="+mn-lt"/>
              </a:rPr>
              <a:t>                  E             F#              B  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Que celebramos aqui tem lugar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solidFill>
                  <a:srgbClr val="002060"/>
                </a:solidFill>
                <a:latin typeface="+mn-lt"/>
              </a:rPr>
              <a:t>                </a:t>
            </a:r>
            <a:r>
              <a:rPr lang="pt-BR" sz="2100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100" b="1" dirty="0">
                <a:solidFill>
                  <a:srgbClr val="002060"/>
                </a:solidFill>
                <a:latin typeface="+mn-lt"/>
              </a:rPr>
              <a:t>                       </a:t>
            </a:r>
            <a:r>
              <a:rPr lang="pt-BR" sz="21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Tua bondade vem com fartura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latin typeface="+mn-lt"/>
              </a:rPr>
              <a:t>              </a:t>
            </a:r>
            <a:r>
              <a:rPr lang="pt-BR" sz="2100" b="1" dirty="0">
                <a:solidFill>
                  <a:srgbClr val="002060"/>
                </a:solidFill>
                <a:latin typeface="+mn-lt"/>
              </a:rPr>
              <a:t>E           C#             F#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É só saber reunir, partilhar</a:t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 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latin typeface="+mn-lt"/>
              </a:rPr>
              <a:t>            </a:t>
            </a:r>
            <a:r>
              <a:rPr lang="pt-BR" sz="2100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100" b="1" dirty="0">
                <a:solidFill>
                  <a:srgbClr val="002060"/>
                </a:solidFill>
                <a:latin typeface="+mn-lt"/>
              </a:rPr>
              <a:t>                </a:t>
            </a:r>
            <a:r>
              <a:rPr lang="pt-BR" sz="21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Ô,  ô,  ô, recebe, Senhor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latin typeface="+mn-lt"/>
              </a:rPr>
              <a:t>         </a:t>
            </a:r>
            <a:r>
              <a:rPr lang="pt-BR" sz="2100" b="1" dirty="0">
                <a:solidFill>
                  <a:srgbClr val="002060"/>
                </a:solidFill>
                <a:latin typeface="+mn-lt"/>
              </a:rPr>
              <a:t>F#7                    B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Ô,  ô,  recebe, Senhor </a:t>
            </a:r>
            <a:r>
              <a:rPr lang="pt-BR" sz="2100" b="1" dirty="0">
                <a:latin typeface="+mn-lt"/>
              </a:rPr>
              <a:t>(2x)</a:t>
            </a:r>
            <a:endParaRPr lang="pt-BR" sz="2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04363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 Mesa Santa Tom: B   B            G#m                    D#m A mesa santa que preparamos                            E          F#           B  Mãos que se elevam a Ti, ó Senhor                    G#m                     D#m O pão e o vinho, frutos da Terra                E             C#             F# Duro trabalho, carinho e amor              G#m                  D#m  Ô,  ô,  ô, recebe, Senhor         F#7                      B  Ô,  ô,  recebe, Senhor (2x)                   G#m                      D#m Flores, espinhos, dor e alegria                          E        F#             B   Pais, mães e filhos diante do altar               G#m                     D#m A nossa oferta em nova festa                  E                 C#                      F# A nossa dor vem, Senhor, transformar               G#m                D#m  Ô,  ô,  ô, recebe, Senhor          F#7                    B  Ô,  ô,  recebe, Senhor (2x)               G#m                 D#m A vida nova, nova família                   E             F#              B   Que celebramos aqui tem lugar                 G#m                       D#m Tua bondade vem com fartura               E           C#             F# É só saber reunir, partilhar               G#m                D#m  Ô,  ô,  ô, recebe, Senhor          F#7                    B  Ô,  ô,  recebe, Senhor (2x)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Mesa Santa Tom: Bb   Bb            Gm                    Dm A mesa santa que preparamos                            D#          F           Bb  Mãos que se elevam a Ti, ó Senhor                    Gm                     Dm O pão e o vinho, frutos da Terra                D#             C             F Duro trabalho, carinho e amor              Gm                  Dm  Ô,  ô,  ô, recebe, Senhor         F7                      Bb  Ô,  ô,  recebe, Senhor (2x)                   Gm                      Dm Flores, espinhos, dor e alegria                          D#        F             Bb   Pais, mães e filhos diante do altar               Gm                     Dm A nossa oferta em nova festa                  D#                 C                      F A nossa dor vem, Senhor, transformar               Gm                Dm  Ô,  ô,  ô, recebe, Senhor          F7                    Bb  Ô,  ô,  recebe, Senhor (2x)               Gm                 Dm A vida nova, nova família                   D#             F              Bb   Que celebramos aqui tem lugar                 Gm                       Dm Tua bondade vem com fartura               D#           C             F É só saber reunir, partilhar               Gm                Dm  Ô,  ô,  ô, recebe, Senhor          F7                    Bb  Ô,  ô,  recebe, Senhor (2x) </dc:title>
  <dc:creator>User</dc:creator>
  <cp:lastModifiedBy>User</cp:lastModifiedBy>
  <cp:revision>2</cp:revision>
  <dcterms:created xsi:type="dcterms:W3CDTF">2022-01-15T12:43:34Z</dcterms:created>
  <dcterms:modified xsi:type="dcterms:W3CDTF">2022-01-15T12:50:58Z</dcterms:modified>
</cp:coreProperties>
</file>