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G#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Cm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          D           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Cm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D#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</a:t>
            </a:r>
            <a:r>
              <a:rPr lang="pt-BR" sz="2100" dirty="0" smtClean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D#7                      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Cm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Flores, espinhos, dor e alegria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        D#             G# 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Pais, mães e filhos diante do altar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           </a:t>
            </a:r>
            <a:r>
              <a:rPr lang="pt-BR" sz="2100" b="1" dirty="0" smtClean="0">
                <a:latin typeface="+mn-lt"/>
              </a:rPr>
              <a:t>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Cm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nossa oferta em nova festa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D#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nossa dor vem, Senhor, transformar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D#7                      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b="1" dirty="0" smtClean="0">
                <a:latin typeface="+mn-lt"/>
              </a:rPr>
              <a:t/>
            </a:r>
            <a:br>
              <a:rPr lang="pt-BR" sz="2100" b="1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Cm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vida nova, nova família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             D#              G# 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Que celebramos aqui tem lugar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Cm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Tua bondade vem com fartura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C#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D#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É só saber reunir, partilhar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Cm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D#7                      G#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G#   G#            Fm                    Cm A mesa santa que preparamos                            C          D           G# Mãos que se elevam a Ti, ó Senhor                    Fm                     Cm O pão e o vinho, frutos da Terra                C#             Bb             D# Duro trabalho, carinho e amor              Fm                  Cm  Ô,  ô,  ô, recebe, Senhor         D#7                      G#  Ô,  ô,  recebe, Senhor (2x)                   Fm                      Cm Flores, espinhos, dor e alegria                          C#        D#             G#  Pais, mães e filhos diante do altar               Fm                     Cm A nossa oferta em nova festa                  C#                Bb                      D# A nossa dor vem, Senhor, transformar              Fm                  Cm  Ô,  ô,  ô, recebe, Senhor         D#7                      G#  Ô,  ô,  recebe, Senhor (2x)               Fm                 Cm A vida nova, nova família                   C#             D#              G#  Que celebramos aqui tem lugar                 Fm                       Cm Tua bondade vem com fartura               C#          Bb             D# É só saber reunir, partilhar              Fm                  Cm  Ô,  ô,  ô, recebe, Senhor         D#7                      G#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12</cp:revision>
  <dcterms:created xsi:type="dcterms:W3CDTF">2022-01-15T12:43:34Z</dcterms:created>
  <dcterms:modified xsi:type="dcterms:W3CDTF">2022-01-15T13:37:08Z</dcterms:modified>
</cp:coreProperties>
</file>