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44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42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96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95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64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86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34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74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61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63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1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100" b="1" dirty="0">
                <a:latin typeface="+mn-lt"/>
              </a:rPr>
              <a:t>A Mesa Santa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Tom:</a:t>
            </a:r>
            <a:r>
              <a:rPr lang="pt-BR" sz="2100" b="1" dirty="0">
                <a:latin typeface="+mn-lt"/>
              </a:rPr>
              <a:t>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G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 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G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Em  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A mesa santa que preparamos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B          C#           G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Mãos que se elevam a Ti, ó Senhor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  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Em   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O pão e o vinho, frutos da Terra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          </a:t>
            </a:r>
            <a:r>
              <a:rPr lang="pt-BR" sz="2100" b="1" dirty="0">
                <a:latin typeface="+mn-lt"/>
              </a:rPr>
              <a:t>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C             A             D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Duro trabalho, carinho e amor</a:t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 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Em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ô, recebe, Senhor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</a:t>
            </a:r>
            <a:r>
              <a:rPr lang="pt-BR" sz="2100" dirty="0">
                <a:latin typeface="+mn-lt"/>
              </a:rPr>
              <a:t>    </a:t>
            </a:r>
            <a:r>
              <a:rPr lang="pt-BR" sz="2100" dirty="0" smtClean="0">
                <a:latin typeface="+mn-lt"/>
              </a:rPr>
              <a:t>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D7                      G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recebe, Senhor </a:t>
            </a:r>
            <a:r>
              <a:rPr lang="pt-BR" sz="2100" b="1" dirty="0">
                <a:latin typeface="+mn-lt"/>
              </a:rPr>
              <a:t>(2x)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 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Em    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100" dirty="0" smtClean="0">
                <a:latin typeface="+mn-lt"/>
              </a:rPr>
              <a:t/>
            </a:r>
            <a:br>
              <a:rPr lang="pt-BR" sz="2100" dirty="0" smtClean="0">
                <a:latin typeface="+mn-lt"/>
              </a:rPr>
            </a:br>
            <a:r>
              <a:rPr lang="pt-BR" sz="2100" dirty="0" smtClean="0">
                <a:latin typeface="+mn-lt"/>
              </a:rPr>
              <a:t>Flores, espinhos, dor e alegria</a:t>
            </a:r>
            <a:br>
              <a:rPr lang="pt-BR" sz="2100" dirty="0" smtClean="0">
                <a:latin typeface="+mn-lt"/>
              </a:rPr>
            </a:b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       C        D             G </a:t>
            </a:r>
            <a:r>
              <a:rPr lang="pt-BR" sz="2100" dirty="0" smtClean="0">
                <a:latin typeface="+mn-lt"/>
              </a:rPr>
              <a:t/>
            </a:r>
            <a:br>
              <a:rPr lang="pt-BR" sz="2100" dirty="0" smtClean="0">
                <a:latin typeface="+mn-lt"/>
              </a:rPr>
            </a:br>
            <a:r>
              <a:rPr lang="pt-BR" sz="2100" dirty="0" smtClean="0">
                <a:latin typeface="+mn-lt"/>
              </a:rPr>
              <a:t>Pais, mães e filhos diante do altar</a:t>
            </a:r>
            <a:br>
              <a:rPr lang="pt-BR" sz="2100" dirty="0" smtClean="0">
                <a:latin typeface="+mn-lt"/>
              </a:rPr>
            </a:br>
            <a:r>
              <a:rPr lang="pt-BR" sz="2100" dirty="0" smtClean="0">
                <a:latin typeface="+mn-lt"/>
              </a:rPr>
              <a:t>            </a:t>
            </a:r>
            <a:r>
              <a:rPr lang="pt-BR" sz="2100" b="1" dirty="0" smtClean="0">
                <a:latin typeface="+mn-lt"/>
              </a:rPr>
              <a:t>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Em   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100" dirty="0" smtClean="0">
                <a:latin typeface="+mn-lt"/>
              </a:rPr>
              <a:t/>
            </a:r>
            <a:br>
              <a:rPr lang="pt-BR" sz="2100" dirty="0" smtClean="0">
                <a:latin typeface="+mn-lt"/>
              </a:rPr>
            </a:br>
            <a:r>
              <a:rPr lang="pt-BR" sz="2100" dirty="0" smtClean="0">
                <a:latin typeface="+mn-lt"/>
              </a:rPr>
              <a:t>A nossa oferta em nova festa</a:t>
            </a:r>
            <a:br>
              <a:rPr lang="pt-BR" sz="2100" dirty="0" smtClean="0">
                <a:latin typeface="+mn-lt"/>
              </a:rPr>
            </a:br>
            <a:r>
              <a:rPr lang="pt-BR" sz="2100" dirty="0" smtClean="0">
                <a:latin typeface="+mn-lt"/>
              </a:rPr>
              <a:t>   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C                A                      D</a:t>
            </a:r>
            <a:r>
              <a:rPr lang="pt-BR" sz="2100" dirty="0" smtClean="0">
                <a:latin typeface="+mn-lt"/>
              </a:rPr>
              <a:t/>
            </a:r>
            <a:br>
              <a:rPr lang="pt-BR" sz="2100" dirty="0" smtClean="0">
                <a:latin typeface="+mn-lt"/>
              </a:rPr>
            </a:br>
            <a:r>
              <a:rPr lang="pt-BR" sz="2100" dirty="0" smtClean="0">
                <a:latin typeface="+mn-lt"/>
              </a:rPr>
              <a:t>A nossa dor vem, Senhor, transformar</a:t>
            </a:r>
            <a:br>
              <a:rPr lang="pt-BR" sz="2100" dirty="0" smtClean="0">
                <a:latin typeface="+mn-lt"/>
              </a:rPr>
            </a:br>
            <a:r>
              <a:rPr lang="pt-BR" sz="2100" dirty="0" smtClean="0">
                <a:latin typeface="+mn-lt"/>
              </a:rPr>
              <a:t> </a:t>
            </a:r>
            <a:br>
              <a:rPr lang="pt-BR" sz="2100" dirty="0" smtClean="0">
                <a:latin typeface="+mn-lt"/>
              </a:rPr>
            </a:b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Em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100" dirty="0" smtClean="0">
                <a:latin typeface="+mn-lt"/>
              </a:rPr>
              <a:t/>
            </a:r>
            <a:br>
              <a:rPr lang="pt-BR" sz="2100" dirty="0" smtClean="0">
                <a:latin typeface="+mn-lt"/>
              </a:rPr>
            </a:br>
            <a:r>
              <a:rPr lang="pt-BR" sz="2100" dirty="0" smtClean="0">
                <a:latin typeface="+mn-lt"/>
              </a:rPr>
              <a:t> Ô,  ô,  ô, recebe, Senhor</a:t>
            </a:r>
            <a:br>
              <a:rPr lang="pt-BR" sz="2100" dirty="0" smtClean="0">
                <a:latin typeface="+mn-lt"/>
              </a:rPr>
            </a:br>
            <a:r>
              <a:rPr lang="pt-BR" sz="2100" b="1" dirty="0" smtClean="0">
                <a:latin typeface="+mn-lt"/>
              </a:rPr>
              <a:t>   </a:t>
            </a:r>
            <a:r>
              <a:rPr lang="pt-BR" sz="2100" dirty="0" smtClean="0">
                <a:latin typeface="+mn-lt"/>
              </a:rPr>
              <a:t>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D7                      G</a:t>
            </a:r>
            <a:r>
              <a:rPr lang="pt-BR" sz="2100" dirty="0" smtClean="0">
                <a:latin typeface="+mn-lt"/>
              </a:rPr>
              <a:t/>
            </a:r>
            <a:br>
              <a:rPr lang="pt-BR" sz="2100" dirty="0" smtClean="0">
                <a:latin typeface="+mn-lt"/>
              </a:rPr>
            </a:br>
            <a:r>
              <a:rPr lang="pt-BR" sz="2100" dirty="0" smtClean="0">
                <a:latin typeface="+mn-lt"/>
              </a:rPr>
              <a:t> Ô,  ô,  recebe, Senhor </a:t>
            </a:r>
            <a:r>
              <a:rPr lang="pt-BR" sz="2100" b="1" dirty="0" smtClean="0">
                <a:latin typeface="+mn-lt"/>
              </a:rPr>
              <a:t>(2x)</a:t>
            </a:r>
            <a:r>
              <a:rPr lang="pt-BR" sz="2100" b="1" dirty="0" smtClean="0">
                <a:latin typeface="+mn-lt"/>
              </a:rPr>
              <a:t/>
            </a:r>
            <a:br>
              <a:rPr lang="pt-BR" sz="2100" b="1" dirty="0" smtClean="0">
                <a:latin typeface="+mn-lt"/>
              </a:rPr>
            </a:br>
            <a:r>
              <a:rPr lang="pt-BR" sz="2100" dirty="0" smtClean="0">
                <a:latin typeface="+mn-lt"/>
              </a:rPr>
              <a:t> </a:t>
            </a:r>
            <a:br>
              <a:rPr lang="pt-BR" sz="2100" dirty="0" smtClean="0">
                <a:latin typeface="+mn-lt"/>
              </a:rPr>
            </a:b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Em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100" dirty="0" smtClean="0">
                <a:latin typeface="+mn-lt"/>
              </a:rPr>
              <a:t/>
            </a:r>
            <a:br>
              <a:rPr lang="pt-BR" sz="2100" dirty="0" smtClean="0">
                <a:latin typeface="+mn-lt"/>
              </a:rPr>
            </a:br>
            <a:r>
              <a:rPr lang="pt-BR" sz="2100" dirty="0" smtClean="0">
                <a:latin typeface="+mn-lt"/>
              </a:rPr>
              <a:t>A vida nova, nova família</a:t>
            </a:r>
            <a:br>
              <a:rPr lang="pt-BR" sz="2100" dirty="0" smtClean="0">
                <a:latin typeface="+mn-lt"/>
              </a:rPr>
            </a:b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  C             D              G </a:t>
            </a:r>
            <a:r>
              <a:rPr lang="pt-BR" sz="2100" dirty="0" smtClean="0">
                <a:latin typeface="+mn-lt"/>
              </a:rPr>
              <a:t/>
            </a:r>
            <a:br>
              <a:rPr lang="pt-BR" sz="2100" dirty="0" smtClean="0">
                <a:latin typeface="+mn-lt"/>
              </a:rPr>
            </a:br>
            <a:r>
              <a:rPr lang="pt-BR" sz="2100" dirty="0" smtClean="0">
                <a:latin typeface="+mn-lt"/>
              </a:rPr>
              <a:t>Que celebramos aqui tem lugar</a:t>
            </a:r>
            <a:br>
              <a:rPr lang="pt-BR" sz="2100" dirty="0" smtClean="0">
                <a:latin typeface="+mn-lt"/>
              </a:rPr>
            </a:b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      Em                       </a:t>
            </a:r>
            <a:r>
              <a:rPr lang="pt-BR" sz="2100" b="1" dirty="0" err="1" smtClean="0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100" dirty="0" smtClean="0">
                <a:latin typeface="+mn-lt"/>
              </a:rPr>
              <a:t/>
            </a:r>
            <a:br>
              <a:rPr lang="pt-BR" sz="2100" dirty="0" smtClean="0">
                <a:latin typeface="+mn-lt"/>
              </a:rPr>
            </a:br>
            <a:r>
              <a:rPr lang="pt-BR" sz="2100" dirty="0" smtClean="0">
                <a:latin typeface="+mn-lt"/>
              </a:rPr>
              <a:t>Tua bondade vem com fartura</a:t>
            </a:r>
            <a:br>
              <a:rPr lang="pt-BR" sz="2100" dirty="0" smtClean="0">
                <a:latin typeface="+mn-lt"/>
              </a:rPr>
            </a:br>
            <a:r>
              <a:rPr lang="pt-BR" sz="2100" b="1" dirty="0" smtClean="0">
                <a:latin typeface="+mn-lt"/>
              </a:rPr>
              <a:t>             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C          A             D</a:t>
            </a:r>
            <a:r>
              <a:rPr lang="pt-BR" sz="2100" dirty="0" smtClean="0">
                <a:latin typeface="+mn-lt"/>
              </a:rPr>
              <a:t/>
            </a:r>
            <a:br>
              <a:rPr lang="pt-BR" sz="2100" dirty="0" smtClean="0">
                <a:latin typeface="+mn-lt"/>
              </a:rPr>
            </a:br>
            <a:r>
              <a:rPr lang="pt-BR" sz="2100" dirty="0" smtClean="0">
                <a:latin typeface="+mn-lt"/>
              </a:rPr>
              <a:t>É só saber reunir, partilhar</a:t>
            </a:r>
            <a:br>
              <a:rPr lang="pt-BR" sz="2100" dirty="0" smtClean="0">
                <a:latin typeface="+mn-lt"/>
              </a:rPr>
            </a:br>
            <a:r>
              <a:rPr lang="pt-BR" sz="2100" dirty="0" smtClean="0">
                <a:latin typeface="+mn-lt"/>
              </a:rPr>
              <a:t> </a:t>
            </a:r>
            <a:br>
              <a:rPr lang="pt-BR" sz="2100" dirty="0" smtClean="0">
                <a:latin typeface="+mn-lt"/>
              </a:rPr>
            </a:br>
            <a:r>
              <a:rPr lang="pt-BR" sz="21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2100" b="1" dirty="0" smtClean="0">
                <a:solidFill>
                  <a:srgbClr val="002060"/>
                </a:solidFill>
                <a:latin typeface="+mn-lt"/>
              </a:rPr>
              <a:t>          Em                  </a:t>
            </a:r>
            <a:r>
              <a:rPr lang="pt-BR" sz="2100" b="1" dirty="0" err="1">
                <a:solidFill>
                  <a:srgbClr val="002060"/>
                </a:solidFill>
                <a:latin typeface="+mn-lt"/>
              </a:rPr>
              <a:t>Bm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ô, recebe, Senhor</a:t>
            </a:r>
            <a:br>
              <a:rPr lang="pt-BR" sz="2100" dirty="0">
                <a:latin typeface="+mn-lt"/>
              </a:rPr>
            </a:br>
            <a:r>
              <a:rPr lang="pt-BR" sz="2100" b="1" dirty="0">
                <a:latin typeface="+mn-lt"/>
              </a:rPr>
              <a:t>   </a:t>
            </a:r>
            <a:r>
              <a:rPr lang="pt-BR" sz="2100" dirty="0">
                <a:latin typeface="+mn-lt"/>
              </a:rPr>
              <a:t>     </a:t>
            </a:r>
            <a:r>
              <a:rPr lang="pt-BR" sz="2100" b="1" dirty="0">
                <a:solidFill>
                  <a:srgbClr val="002060"/>
                </a:solidFill>
                <a:latin typeface="+mn-lt"/>
              </a:rPr>
              <a:t>D7                      G</a:t>
            </a:r>
            <a:r>
              <a:rPr lang="pt-BR" sz="2100" dirty="0">
                <a:latin typeface="+mn-lt"/>
              </a:rPr>
              <a:t/>
            </a:r>
            <a:br>
              <a:rPr lang="pt-BR" sz="2100" dirty="0">
                <a:latin typeface="+mn-lt"/>
              </a:rPr>
            </a:br>
            <a:r>
              <a:rPr lang="pt-BR" sz="2100" dirty="0">
                <a:latin typeface="+mn-lt"/>
              </a:rPr>
              <a:t> Ô,  ô,  recebe, Senhor </a:t>
            </a:r>
            <a:r>
              <a:rPr lang="pt-BR" sz="2100" b="1" dirty="0">
                <a:latin typeface="+mn-lt"/>
              </a:rPr>
              <a:t>(2x)</a:t>
            </a:r>
            <a:endParaRPr lang="pt-BR" sz="2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0436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 Mesa Santa Tom: G   G            Em                    Bm A mesa santa que preparamos                            B          C#           G Mãos que se elevam a Ti, ó Senhor                    Em                     Bm O pão e o vinho, frutos da Terra                C             A             D Duro trabalho, carinho e amor              Em                  Bm  Ô,  ô,  ô, recebe, Senhor         D7                      G  Ô,  ô,  recebe, Senhor (2x)                   Em                      Bm Flores, espinhos, dor e alegria                          C        D             G  Pais, mães e filhos diante do altar               Em                     Bm A nossa oferta em nova festa                  C                A                      D A nossa dor vem, Senhor, transformar                Em                  Bm  Ô,  ô,  ô, recebe, Senhor         D7                      G  Ô,  ô,  recebe, Senhor (2x)               Em                 Bm A vida nova, nova família                   C             D              G  Que celebramos aqui tem lugar                 Em                       Bm Tua bondade vem com fartura               C          A             D É só saber reunir, partilhar              Em                  Bm  Ô,  ô,  ô, recebe, Senhor         D7                      G  Ô,  ô,  recebe, Senhor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Mesa Santa Tom: Bb   Bb            Gm                    Dm A mesa santa que preparamos                            D#          F           Bb  Mãos que se elevam a Ti, ó Senhor                    Gm                     Dm O pão e o vinho, frutos da Terra                D#             C             F Duro trabalho, carinho e amor              Gm                  Dm  Ô,  ô,  ô, recebe, Senhor         F7                      Bb  Ô,  ô,  recebe, Senhor (2x)                   Gm                      Dm Flores, espinhos, dor e alegria                          D#        F             Bb   Pais, mães e filhos diante do altar               Gm                     Dm A nossa oferta em nova festa                  D#                 C                      F A nossa dor vem, Senhor, transformar               Gm                Dm  Ô,  ô,  ô, recebe, Senhor          F7                    Bb  Ô,  ô,  recebe, Senhor (2x)               Gm                 Dm A vida nova, nova família                   D#             F              Bb   Que celebramos aqui tem lugar                 Gm                       Dm Tua bondade vem com fartura               D#           C             F É só saber reunir, partilhar               Gm                Dm  Ô,  ô,  ô, recebe, Senhor          F7                    Bb  Ô,  ô,  recebe, Senhor (2x) </dc:title>
  <dc:creator>User</dc:creator>
  <cp:lastModifiedBy>User</cp:lastModifiedBy>
  <cp:revision>11</cp:revision>
  <dcterms:created xsi:type="dcterms:W3CDTF">2022-01-15T12:43:34Z</dcterms:created>
  <dcterms:modified xsi:type="dcterms:W3CDTF">2022-01-15T13:32:31Z</dcterms:modified>
</cp:coreProperties>
</file>