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042BD-FC5F-165A-8ACE-F09E7DE3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AB6E3-9A4A-11C1-9536-6D11438AB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D715B-0BAB-F2C9-0F6A-C01126C6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7AC3C-4A0C-5A9B-6F84-302C45A9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AF2C0-6D81-17BD-66D6-69000BFB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91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10036-DB9A-25E6-4DDE-5077A3FC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7C8655-E6C5-C134-5168-4CB4B6B79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CEA96-40E2-0A99-CA6A-8CD1527C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7B356-3842-C71D-54F1-887B1136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89C4F-64BC-D7D3-E124-5C7088A0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0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345D5E-E714-9552-128F-35E000ECD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1B0F65-74A5-A228-CDFD-6B4A1E67B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3571D9-78D1-8BBF-D943-156AAF1A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434F1-375C-B093-40EB-AA0CC7DA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C2CFA2-F18B-519B-CBBB-B9EB0F9B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60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A23EF-01D5-D722-549E-CEF631D9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CBAEE-3EC8-5B12-F285-0878A324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A7213-C034-5F94-E636-56EE3761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2414C-E74A-80AD-408C-1BB3A412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EB820-5EA2-0E30-14AC-1F9C540A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78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A106E-871C-7BA6-7A66-699970A1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2F80A-FC32-4152-3BE3-AA4E2156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5977EA-4A80-339C-29F7-168E2940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95A28-FF30-64D8-180A-FA88AEE0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3B244B-8836-1836-FEC6-F138089F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2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160F8-40C7-1A10-4529-9A1CE3B4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5EF1A-6D24-B915-A94E-32596942F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A82CDA-D7E8-C40E-3714-AC4F10941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267944-B198-E1D1-F731-32AA1642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60B7D6-9CB7-6289-19EA-A5AAAD24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8B198-A5C7-B5E9-3A89-0F158905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68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1A028-AD39-1C01-988E-2F00229A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C4F335-C914-BFCE-AF26-1E6A053F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AA2C4B-C51B-2599-ED7E-11680165D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C99A93-92DE-DCBD-37BD-D2C060C80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10678A-B52E-BE7E-25EA-0DF96A5DC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11D383-D251-17DE-E01A-FD9C2848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A2268C-B943-C0E7-5F58-59A427EC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9A4397-3E98-43FF-D084-05A60C1A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42F73-6714-CE72-06EF-0ADA7202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3DA69B-9B14-C038-93E9-4C21F16C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8D9E61-7CB6-1288-8F2A-46E36DBE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6900D9-18EB-5961-9FC9-2D0ED00B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88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FBBDBE-122D-92FE-FEB6-A2865CB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C636B3-B704-8F39-73A8-C9EFE4E9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FD54DB-8E62-6084-80D8-A4F83CA0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16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3E9FF-F086-FBAD-608A-42171234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96A04-358A-C986-4BF0-F7936AA84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3A807D-3242-D871-6BDE-2D95D5EB0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A86DB7-2F79-5ECF-2FA6-1AF39C45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67567-1955-AA94-45C9-81F8364A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4D0D50-E70E-7D9A-B7CD-8DB76A63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0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674F3-417D-6FD7-21FD-CA3746D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1C6521-72C2-D647-0024-18166718B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E6BB35-9905-109B-818B-DD4A8918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DC53E7-E069-D50D-F8D4-E55884AB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06AE4C-739A-2705-DA5D-05F15489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949EB6-3EF3-AA8C-ADAB-8395913C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56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583221-C6D0-C786-14C5-BBEEF274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097C0B-A0F5-D787-1A0B-F630D88D9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EE1FF-1896-676A-56AB-CC2DDA062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111B10-5E22-AA79-462E-47FF28DA0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C877C-4734-3498-1032-C6F03A64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25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8800" b="1" dirty="0">
                <a:solidFill>
                  <a:srgbClr val="21212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Aonde Iremos Nós</a:t>
            </a:r>
            <a:br>
              <a:rPr lang="pt-BR" sz="7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21212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Tom: </a:t>
            </a:r>
            <a:r>
              <a:rPr lang="pt-BR" sz="7200" b="1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220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Esta é a ceia do pai, vinde todos,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A           E       E7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tomai o alimento eterno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E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D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saciar vossa fome de paz,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E       A   A7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407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E         C#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D                                 E            A   A7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E            C#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E       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91364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E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Toda a verdade falei, feito pão eu deixei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A                E   E7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meu corpo na mesa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E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D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estar outra vez entre vós,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 E     A    A7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09262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E         C#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D                                 E            A   A7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E            C#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E       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0797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   E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Meu sangue deixei ficar feito vinho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D                     A                E    E7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altar, quem beber tem a vida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E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D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unir todos vós, vinde a mim,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E      A     A7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97384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E         C#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D                                 E            A   A7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E            C#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E       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95930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  E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D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Minha promessa cumprir, teus pecados remi,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A            E       E7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preparai o caminho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E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D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fazer minha igreja crescer,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E      A      A7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46701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E         C#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D                                 E            A   A7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E            C#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E       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81177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503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Aonde Iremos Nós Tom: A </vt:lpstr>
      <vt:lpstr>A                E         F#m           C#m                     Esta é a ceia do pai, vinde todos,         D             A           E       E7 tomai o alimento eterno A             E      F#m               C#m           D   Hoje desejo saciar vossa fome de paz,            A               E       A   A7 acolhei-me no coração</vt:lpstr>
      <vt:lpstr>     D                      E         C#                  F#m           Aonde iremos nós? Aonde iremos nós?      D                                 E            A   A7 Tu tens palavras de vida e amor!      D                      E            C#              F#m            Aonde iremos nós? somos todos teus?    D                      E                         A Tu és o verdadeiro santo de Deus!</vt:lpstr>
      <vt:lpstr>  A                E     F#m              C#m             D     Toda a verdade falei, feito pão eu deixei               A                E   E7 o meu corpo na mesa   A          E         F#m          C#m              D Hoje desejo estar outra vez entre vós,          A                  E     A    A7 acolhei-me no coração</vt:lpstr>
      <vt:lpstr>     D                      E         C#                  F#m           Aonde iremos nós? Aonde iremos nós?      D                                 E            A   A7 Tu tens palavras de vida e amor!      D                      E            C#              F#m            Aonde iremos nós? somos todos teus?    D                      E                         A Tu és o verdadeiro santo de Deus!</vt:lpstr>
      <vt:lpstr>  A                    E        F#m            C#m       Meu sangue deixei ficar feito vinho            D                     A                E    E7 No altar, quem beber tem a vida   A           E    F#m             C#m                    D   Hoje desejo unir todos vós, vinde a mim,          A                 E      A     A7 acolhei-me no coração</vt:lpstr>
      <vt:lpstr>     D                      E         C#                  F#m           Aonde iremos nós? Aonde iremos nós?      D                                 E            A   A7 Tu tens palavras de vida e amor!      D                      E            C#              F#m            Aonde iremos nós? somos todos teus?    D                      E                         A Tu és o verdadeiro santo de Deus!</vt:lpstr>
      <vt:lpstr> A                   E              F#m               C#m           D    Minha promessa cumprir, teus pecados remi,              A            E       E7 preparai o caminho A             E       F#m                C#m           D   Hoje desejo fazer minha igreja crescer,            A               E      A      A7 acolhei-me no coração</vt:lpstr>
      <vt:lpstr>     D                      E         C#                  F#m           Aonde iremos nós? Aonde iremos nós?      D                                 E            A   A7 Tu tens palavras de vida e amor!      D                      E            C#              F#m            Aonde iremos nós? somos todos teus?    D                      E                         A Tu és o verdadeiro santo de Deus!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Iremos Nós Tom: C </dc:title>
  <dc:creator>André Giacomelli</dc:creator>
  <cp:lastModifiedBy>André Giacomelli</cp:lastModifiedBy>
  <cp:revision>10</cp:revision>
  <dcterms:created xsi:type="dcterms:W3CDTF">2022-09-07T14:11:56Z</dcterms:created>
  <dcterms:modified xsi:type="dcterms:W3CDTF">2022-09-07T16:57:24Z</dcterms:modified>
</cp:coreProperties>
</file>