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D#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D#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Cm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D#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G                  Cm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 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              Cm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Cm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D#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Cm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D# 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G                  Cm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 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              Cm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Cm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G#                     D#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Cm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G#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D#  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G                  Cm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 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              Cm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Cm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Cm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D#   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G                  Cm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 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              Cm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D# </vt:lpstr>
      <vt:lpstr>D#                Bb         Cm           Gm                     Esta é a ceia do pai, vinde todos,         G#             D#           Bb       Bb7 tomai o alimento eterno D#             Bb      Cm               Gm           G#   Hoje desejo saciar vossa fome de paz,            D#               Bb       D#   D#7 acolhei-me no coração</vt:lpstr>
      <vt:lpstr>     G#                      Bb         G                  Cm           Aonde iremos nós? Aonde iremos nós?      G#                                 Bb            D#   D#7 Tu tens palavras de vida e amor!      G#                      Bb            G              Cm            Aonde iremos nós? somos todos teus?    G#                      Bb                         D# Tu és o verdadeiro santo de Deus!</vt:lpstr>
      <vt:lpstr>  D#                Bb     Cm              Gm             G#     Toda a verdade falei, feito pão eu deixei               D#                Bb   Bb7 o meu corpo na mesa   D#          Bb         Cm          Gm              G# Hoje desejo estar outra vez entre vós,          D#                  Bb     D#    D#7 acolhei-me no coração</vt:lpstr>
      <vt:lpstr>     G#                      Bb         G                  Cm           Aonde iremos nós? Aonde iremos nós?      G#                                 Bb            D#   D#7 Tu tens palavras de vida e amor!      G#                      Bb            G              Cm            Aonde iremos nós? somos todos teus?    G#                      Bb                         D# Tu és o verdadeiro santo de Deus!</vt:lpstr>
      <vt:lpstr>  D#                    Bb        Cm            Gm       Meu sangue deixei ficar feito vinho            G#                     D#                Bb    Bb7 No altar, quem beber tem a vida   D#           Bb    Cm             Gm                    G#   Hoje desejo unir todos vós, vinde a mim,          D#                 Bb      D#     D#7 acolhei-me no coração</vt:lpstr>
      <vt:lpstr>     G#                      Bb         G                  Cm           Aonde iremos nós? Aonde iremos nós?      G#                                 Bb            D#   D#7 Tu tens palavras de vida e amor!      G#                      Bb            G              Cm            Aonde iremos nós? somos todos teus?    G#                      Bb                         D# Tu és o verdadeiro santo de Deus!</vt:lpstr>
      <vt:lpstr> D#                   Bb              Cm               Gm           G#    Minha promessa cumprir, teus pecados remi,              D#            Bb       Bb7 preparai o caminho D#             Bb       Cm                Gm           G#   Hoje desejo fazer minha igreja crescer,            D#               Bb      D#      D#7 acolhei-me no coração</vt:lpstr>
      <vt:lpstr>     G#                      Bb         G                  Cm           Aonde iremos nós? Aonde iremos nós?      G#                                 Bb            D#   D#7 Tu tens palavras de vida e amor!      G#                      Bb            G              Cm            Aonde iremos nós? somos todos teus?    G#                      Bb                         D#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4</cp:revision>
  <dcterms:created xsi:type="dcterms:W3CDTF">2022-09-07T14:11:56Z</dcterms:created>
  <dcterms:modified xsi:type="dcterms:W3CDTF">2022-09-07T16:43:06Z</dcterms:modified>
</cp:coreProperties>
</file>