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B           F#    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F#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F#       B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D#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                     F#            B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D#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F#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B                F#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F#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F#     B 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D#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                     F#            B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D#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F#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                    B                F# 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F#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F#      B  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D#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                     F#            B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D#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F#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            F#       F#7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F#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E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F#      B   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D#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                                 F#            B   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D#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F#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B </vt:lpstr>
      <vt:lpstr>B                F#         G#m           D#m                     Esta é a ceia do pai, vinde todos,         E             B           F#       F#7 tomai o alimento eterno B             F#      G#m               D#m           E   Hoje desejo saciar vossa fome de paz,            B               F#       B   B7 acolhei-me no coração</vt:lpstr>
      <vt:lpstr>     E                      F#         D#                  G#m           Aonde iremos nós? Aonde iremos nós?      E                                 F#            B   B7 Tu tens palavras de vida e amor!      E                      F#            D#              G#m            Aonde iremos nós? somos todos teus?    E                      F#                         B Tu és o verdadeiro santo de Deus!</vt:lpstr>
      <vt:lpstr>  B                F#     G#m              D#m             E     Toda a verdade falei, feito pão eu deixei               B                F#   F#7 o meu corpo na mesa   B          F#         G#m          D#m              E Hoje desejo estar outra vez entre vós,          B                  F#     B    B7 acolhei-me no coração</vt:lpstr>
      <vt:lpstr>     E                      F#         D#                  G#m           Aonde iremos nós? Aonde iremos nós?      E                                 F#            B   B7 Tu tens palavras de vida e amor!      E                      F#            D#              G#m            Aonde iremos nós? somos todos teus?    E                      F#                         B Tu és o verdadeiro santo de Deus!</vt:lpstr>
      <vt:lpstr>  B                    F#        G#m            D#m       Meu sangue deixei ficar feito vinho            E                     B                F#    F#7 No altar, quem beber tem a vida   B           F#    G#m             D#m                    E   Hoje desejo unir todos vós, vinde a mim,          B                 F#      B     B7 acolhei-me no coração</vt:lpstr>
      <vt:lpstr>     E                      F#         D#                  G#m           Aonde iremos nós? Aonde iremos nós?      E                                 F#            B   B7 Tu tens palavras de vida e amor!      E                      F#            D#              G#m            Aonde iremos nós? somos todos teus?    E                      F#                         B Tu és o verdadeiro santo de Deus!</vt:lpstr>
      <vt:lpstr> B                   F#              G#m               D#m           E    Minha promessa cumprir, teus pecados remi,              B            F#       F#7 preparai o caminho B             F#       G#m                D#m           E   Hoje desejo fazer minha igreja crescer,            B               F#      B      B7 acolhei-me no coração</vt:lpstr>
      <vt:lpstr>     E                      F#         D#                  G#m           Aonde iremos nós? Aonde iremos nós?      E                                 F#            B   B7 Tu tens palavras de vida e amor!      E                      F#            D#              G#m            Aonde iremos nós? somos todos teus?    E                      F#                         B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12</cp:revision>
  <dcterms:created xsi:type="dcterms:W3CDTF">2022-09-07T14:11:56Z</dcterms:created>
  <dcterms:modified xsi:type="dcterms:W3CDTF">2022-09-07T17:02:56Z</dcterms:modified>
</cp:coreProperties>
</file>