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042BD-FC5F-165A-8ACE-F09E7DE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AB6E3-9A4A-11C1-9536-6D11438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15B-0BAB-F2C9-0F6A-C01126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7AC3C-4A0C-5A9B-6F84-302C45A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2C0-6D81-17BD-66D6-69000BF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10036-DB9A-25E6-4DDE-5077A3F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C8655-E6C5-C134-5168-4CB4B6B7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EA96-40E2-0A99-CA6A-8CD152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B356-3842-C71D-54F1-887B113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89C4F-64BC-D7D3-E124-5C7088A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5D5E-E714-9552-128F-35E000EC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B0F65-74A5-A228-CDFD-6B4A1E6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571D9-78D1-8BBF-D943-156AAF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34F1-375C-B093-40EB-AA0CC7D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2CFA2-F18B-519B-CBBB-B9EB0F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23EF-01D5-D722-549E-CEF631D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CBAEE-3EC8-5B12-F285-0878A32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A7213-C034-5F94-E636-56EE376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2414C-E74A-80AD-408C-1BB3A41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B820-5EA2-0E30-14AC-1F9C540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106E-871C-7BA6-7A66-699970A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2F80A-FC32-4152-3BE3-AA4E2156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977EA-4A80-339C-29F7-168E29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5A28-FF30-64D8-180A-FA88AEE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244B-8836-1836-FEC6-F138089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60F8-40C7-1A10-4529-9A1CE3B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5EF1A-6D24-B915-A94E-32596942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82CDA-D7E8-C40E-3714-AC4F1094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67944-B198-E1D1-F731-32AA164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0B7D6-9CB7-6289-19EA-A5AAAD2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8B198-A5C7-B5E9-3A89-0F15890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A028-AD39-1C01-988E-2F0022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4F335-C914-BFCE-AF26-1E6A053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A2C4B-C51B-2599-ED7E-11680165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99A93-92DE-DCBD-37BD-D2C060C8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678A-B52E-BE7E-25EA-0DF96A5D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1D383-D251-17DE-E01A-FD9C284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2268C-B943-C0E7-5F58-59A427E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A4397-3E98-43FF-D084-05A60C1A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F73-6714-CE72-06EF-0ADA7202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DA69B-9B14-C038-93E9-4C21F1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8D9E61-7CB6-1288-8F2A-46E36DB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900D9-18EB-5961-9FC9-2D0ED00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FBBDBE-122D-92FE-FEB6-A2865CB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636B3-B704-8F39-73A8-C9EFE4E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D54DB-8E62-6084-80D8-A4F83CA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9FF-F086-FBAD-608A-4217123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96A04-358A-C986-4BF0-F7936AA8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A807D-3242-D871-6BDE-2D95D5E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86DB7-2F79-5ECF-2FA6-1AF39C4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67567-1955-AA94-45C9-81F8364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D50-E70E-7D9A-B7CD-8DB76A6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74F3-417D-6FD7-21FD-CA3746D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1C6521-72C2-D647-0024-18166718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6BB35-9905-109B-818B-DD4A891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C53E7-E069-D50D-F8D4-E55884A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AE4C-739A-2705-DA5D-05F1548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49EB6-3EF3-AA8C-ADAB-839591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83221-C6D0-C786-14C5-BBEEF27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97C0B-A0F5-D787-1A0B-F630D88D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E1FF-1896-676A-56AB-CC2DDA06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11B10-5E22-AA79-462E-47FF28DA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877C-4734-3498-1032-C6F03A64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88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7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72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G# 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G#           D#    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D#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Cm           C#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D#       G#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7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C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C#                                 D#            G#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   C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    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136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D#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Cm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G#                D#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D#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Cm              C#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D#     G# 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926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C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C#                                 D#            G#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   C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    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9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D#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C#                     G#                D# 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D#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Cm                    C#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D#      G#  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73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C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C#                                 D#            G#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   C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    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593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D#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Cm           C#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G#            D#       D#7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D#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Cm           C#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D#      G#   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670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C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C#                                 D#            G#   G#7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   C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D#                         G#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1177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Aonde Iremos Nós Tom: G# </vt:lpstr>
      <vt:lpstr>G#                D#         Fm           Cm                     Esta é a ceia do pai, vinde todos,         C#             G#           D#       D#7 tomai o alimento eterno G#             D#      Fm               Cm           C#   Hoje desejo saciar vossa fome de paz,            G#               D#       G#   G#7 acolhei-me no coração</vt:lpstr>
      <vt:lpstr>     C#                      D#         C                  Fm           Aonde iremos nós? Aonde iremos nós?      C#                                 D#            G#   G#7 Tu tens palavras de vida e amor!      C#                      D#            C              Fm            Aonde iremos nós? somos todos teus?    C#                      D#                         G# Tu és o verdadeiro santo de Deus!</vt:lpstr>
      <vt:lpstr>  G#                D#     Fm              Cm             C#     Toda a verdade falei, feito pão eu deixei               G#                D#   D#7 o meu corpo na mesa   G#          D#         Fm          Cm              C# Hoje desejo estar outra vez entre vós,          G#                  D#     G#    G#7 acolhei-me no coração</vt:lpstr>
      <vt:lpstr>     C#                      D#         C                  Fm           Aonde iremos nós? Aonde iremos nós?      C#                                 D#            G#   G#7 Tu tens palavras de vida e amor!      C#                      D#            C              Fm            Aonde iremos nós? somos todos teus?    C#                      D#                         G# Tu és o verdadeiro santo de Deus!</vt:lpstr>
      <vt:lpstr>  G#                    D#        Fm            Cm       Meu sangue deixei ficar feito vinho            C#                     G#                D#    D#7 No altar, quem beber tem a vida   G#           D#    Fm             Cm                    C#   Hoje desejo unir todos vós, vinde a mim,          G#                 D#      G#     G#7 acolhei-me no coração</vt:lpstr>
      <vt:lpstr>     C#                      D#         C                  Fm           Aonde iremos nós? Aonde iremos nós?      C#                                 D#            G#   G#7 Tu tens palavras de vida e amor!      C#                      D#            C              Fm            Aonde iremos nós? somos todos teus?    C#                      D#                         G# Tu és o verdadeiro santo de Deus!</vt:lpstr>
      <vt:lpstr> G#                   D#              Fm               Cm           C#    Minha promessa cumprir, teus pecados remi,              G#            D#       D#7 preparai o caminho G#             D#       Fm                Cm           C#   Hoje desejo fazer minha igreja crescer,            G#               D#      G#      G#7 acolhei-me no coração</vt:lpstr>
      <vt:lpstr>     C#                      D#         C                  Fm           Aonde iremos nós? Aonde iremos nós?      C#                                 D#            G#   G#7 Tu tens palavras de vida e amor!      C#                      D#            C              Fm            Aonde iremos nós? somos todos teus?    C#                      D#                         G# Tu és o verdadeiro santo de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</dc:title>
  <dc:creator>André Giacomelli</dc:creator>
  <cp:lastModifiedBy>André Giacomelli</cp:lastModifiedBy>
  <cp:revision>9</cp:revision>
  <dcterms:created xsi:type="dcterms:W3CDTF">2022-09-07T14:11:56Z</dcterms:created>
  <dcterms:modified xsi:type="dcterms:W3CDTF">2022-09-07T16:49:31Z</dcterms:modified>
</cp:coreProperties>
</file>