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2042BD-FC5F-165A-8ACE-F09E7DE33E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39AB6E3-9A4A-11C1-9536-6D11438AB3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DCD715B-0BAB-F2C9-0F6A-C01126C61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DA55E-D045-48C8-BC6C-23B8A89EC61D}" type="datetimeFigureOut">
              <a:rPr lang="pt-BR" smtClean="0"/>
              <a:t>07/09/2022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FB7AC3C-4A0C-5A9B-6F84-302C45A95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FAAF2C0-6D81-17BD-66D6-69000BFB2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506BC-9CB0-481A-9557-6E275E36A1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2911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610036-DB9A-25E6-4DDE-5077A3FCD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57C8655-E6C5-C134-5168-4CB4B6B792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93CEA96-40E2-0A99-CA6A-8CD1527CB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DA55E-D045-48C8-BC6C-23B8A89EC61D}" type="datetimeFigureOut">
              <a:rPr lang="pt-BR" smtClean="0"/>
              <a:t>07/09/2022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C67B356-3842-C71D-54F1-887B11364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5F89C4F-64BC-D7D3-E124-5C7088A05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506BC-9CB0-481A-9557-6E275E36A1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1095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9345D5E-E714-9552-128F-35E000ECDE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41B0F65-74A5-A228-CDFD-6B4A1E67BF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83571D9-78D1-8BBF-D943-156AAF1AC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DA55E-D045-48C8-BC6C-23B8A89EC61D}" type="datetimeFigureOut">
              <a:rPr lang="pt-BR" smtClean="0"/>
              <a:t>07/09/2022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F5434F1-375C-B093-40EB-AA0CC7DA0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7C2CFA2-F18B-519B-CBBB-B9EB0F9BF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506BC-9CB0-481A-9557-6E275E36A1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3602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AA23EF-01D5-D722-549E-CEF631D9E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5CBAEE-3EC8-5B12-F285-0878A3241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42A7213-C034-5F94-E636-56EE37619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DA55E-D045-48C8-BC6C-23B8A89EC61D}" type="datetimeFigureOut">
              <a:rPr lang="pt-BR" smtClean="0"/>
              <a:t>07/09/2022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C72414C-E74A-80AD-408C-1BB3A4123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8AEB820-5EA2-0E30-14AC-1F9C540AA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506BC-9CB0-481A-9557-6E275E36A1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6787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8A106E-871C-7BA6-7A66-699970A18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612F80A-FC32-4152-3BE3-AA4E21562B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E5977EA-4A80-339C-29F7-168E2940B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DA55E-D045-48C8-BC6C-23B8A89EC61D}" type="datetimeFigureOut">
              <a:rPr lang="pt-BR" smtClean="0"/>
              <a:t>07/09/2022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6995A28-FF30-64D8-180A-FA88AEE04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63B244B-8836-1836-FEC6-F138089F8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506BC-9CB0-481A-9557-6E275E36A1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6120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8160F8-40C7-1A10-4529-9A1CE3B44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15EF1A-6D24-B915-A94E-32596942FC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CA82CDA-D7E8-C40E-3714-AC4F10941E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F267944-B198-E1D1-F731-32AA1642A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DA55E-D045-48C8-BC6C-23B8A89EC61D}" type="datetimeFigureOut">
              <a:rPr lang="pt-BR" smtClean="0"/>
              <a:t>07/09/2022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160B7D6-9CB7-6289-19EA-A5AAAD246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6C8B198-A5C7-B5E9-3A89-0F1589050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506BC-9CB0-481A-9557-6E275E36A1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6686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B1A028-AD39-1C01-988E-2F00229AE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2C4F335-C914-BFCE-AF26-1E6A053F3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8AA2C4B-C51B-2599-ED7E-11680165DF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FC99A93-92DE-DCBD-37BD-D2C060C809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F10678A-B52E-BE7E-25EA-0DF96A5DC1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911D383-D251-17DE-E01A-FD9C28487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DA55E-D045-48C8-BC6C-23B8A89EC61D}" type="datetimeFigureOut">
              <a:rPr lang="pt-BR" smtClean="0"/>
              <a:t>07/09/2022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CA2268C-B943-C0E7-5F58-59A427ECF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79A4397-3E98-43FF-D084-05A60C1A0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506BC-9CB0-481A-9557-6E275E36A1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038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142F73-6714-CE72-06EF-0ADA72026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B3DA69B-9B14-C038-93E9-4C21F16CE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DA55E-D045-48C8-BC6C-23B8A89EC61D}" type="datetimeFigureOut">
              <a:rPr lang="pt-BR" smtClean="0"/>
              <a:t>07/09/2022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D8D9E61-7CB6-1288-8F2A-46E36DBEA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F6900D9-18EB-5961-9FC9-2D0ED00B7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506BC-9CB0-481A-9557-6E275E36A1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8885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9FBBDBE-122D-92FE-FEB6-A2865CB79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DA55E-D045-48C8-BC6C-23B8A89EC61D}" type="datetimeFigureOut">
              <a:rPr lang="pt-BR" smtClean="0"/>
              <a:t>07/09/2022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0C636B3-B704-8F39-73A8-C9EFE4E9D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4FD54DB-8E62-6084-80D8-A4F83CA0D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506BC-9CB0-481A-9557-6E275E36A1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7168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43E9FF-F086-FBAD-608A-421712343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F96A04-358A-C986-4BF0-F7936AA84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F3A807D-3242-D871-6BDE-2D95D5EB05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6A86DB7-2F79-5ECF-2FA6-1AF39C457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DA55E-D045-48C8-BC6C-23B8A89EC61D}" type="datetimeFigureOut">
              <a:rPr lang="pt-BR" smtClean="0"/>
              <a:t>07/09/2022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3367567-1955-AA94-45C9-81F8364AD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04D0D50-E70E-7D9A-B7CD-8DB76A63F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506BC-9CB0-481A-9557-6E275E36A1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3205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A674F3-417D-6FD7-21FD-CA3746DF6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81C6521-72C2-D647-0024-18166718BC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EE6BB35-9905-109B-818B-DD4A891895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DDC53E7-E069-D50D-F8D4-E55884ABB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DA55E-D045-48C8-BC6C-23B8A89EC61D}" type="datetimeFigureOut">
              <a:rPr lang="pt-BR" smtClean="0"/>
              <a:t>07/09/2022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F06AE4C-739A-2705-DA5D-05F154890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2949EB6-3EF3-AA8C-ADAB-8395913CE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506BC-9CB0-481A-9557-6E275E36A1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0563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9583221-C6D0-C786-14C5-BBEEF2744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4097C0B-A0F5-D787-1A0B-F630D88D95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0EE1FF-1896-676A-56AB-CC2DDA0623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DA55E-D045-48C8-BC6C-23B8A89EC61D}" type="datetimeFigureOut">
              <a:rPr lang="pt-BR" smtClean="0"/>
              <a:t>07/09/2022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5111B10-5E22-AA79-462E-47FF28DA08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3C877C-4734-3498-1032-C6F03A64BB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506BC-9CB0-481A-9557-6E275E36A1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1257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95AF4D-3EF9-559A-72D0-7B1F5B8B1C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pt-BR" sz="8800" b="1" dirty="0">
                <a:solidFill>
                  <a:srgbClr val="212121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Aonde Iremos Nós</a:t>
            </a:r>
            <a:br>
              <a:rPr lang="pt-BR" sz="72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7200" b="1" dirty="0">
                <a:solidFill>
                  <a:srgbClr val="212121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Tom: </a:t>
            </a:r>
            <a:r>
              <a:rPr lang="pt-BR" sz="7200" b="1" dirty="0">
                <a:solidFill>
                  <a:srgbClr val="00206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endParaRPr lang="pt-BR" sz="6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32203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95AF4D-3EF9-559A-72D0-7B1F5B8B1C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>
              <a:lnSpc>
                <a:spcPct val="100000"/>
              </a:lnSpc>
              <a:spcAft>
                <a:spcPts val="800"/>
              </a:spcAft>
            </a:pP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</a:t>
            </a:r>
            <a:r>
              <a:rPr lang="pt-BR" sz="54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</a:t>
            </a:r>
            <a:r>
              <a:rPr lang="pt-BR" sz="54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Em</a:t>
            </a:r>
            <a:r>
              <a:rPr lang="pt-BR" sz="54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Bm</a:t>
            </a:r>
            <a:r>
              <a:rPr lang="pt-BR" sz="54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Esta é a ceia do pai, vinde todos,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             G           D       D7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tomai o alimento eterno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             D      Em       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Bm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C</a:t>
            </a: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Hoje desejo saciar vossa fome de paz,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               D       G   G7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acolhei-me no coração</a:t>
            </a:r>
            <a:endParaRPr lang="pt-BR" sz="4400" dirty="0"/>
          </a:p>
        </p:txBody>
      </p:sp>
    </p:spTree>
    <p:extLst>
      <p:ext uri="{BB962C8B-B14F-4D97-AF65-F5344CB8AC3E}">
        <p14:creationId xmlns:p14="http://schemas.microsoft.com/office/powerpoint/2010/main" val="1940712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95AF4D-3EF9-559A-72D0-7B1F5B8B1C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>
              <a:lnSpc>
                <a:spcPct val="100000"/>
              </a:lnSpc>
              <a:spcAft>
                <a:spcPts val="800"/>
              </a:spcAft>
            </a:pPr>
            <a:r>
              <a:rPr lang="pt-BR" sz="5400" b="1" dirty="0">
                <a:solidFill>
                  <a:srgbClr val="FF77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                      D         B                  Em</a:t>
            </a: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Aonde iremos nós? Aonde iremos nós? 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C                                 D            G   G7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Tu tens palavras de vida e amor!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                      D            B              Em</a:t>
            </a: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Aonde iremos nós? somos todos teus?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                      D                         G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Tu és o verdadeiro santo de Deus!</a:t>
            </a:r>
            <a:endParaRPr lang="pt-BR" sz="4400" dirty="0"/>
          </a:p>
        </p:txBody>
      </p:sp>
    </p:spTree>
    <p:extLst>
      <p:ext uri="{BB962C8B-B14F-4D97-AF65-F5344CB8AC3E}">
        <p14:creationId xmlns:p14="http://schemas.microsoft.com/office/powerpoint/2010/main" val="2913643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95AF4D-3EF9-559A-72D0-7B1F5B8B1C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>
              <a:lnSpc>
                <a:spcPct val="100000"/>
              </a:lnSpc>
              <a:spcAft>
                <a:spcPts val="800"/>
              </a:spcAft>
            </a:pPr>
            <a:r>
              <a:rPr lang="pt-BR" sz="5400" b="1" dirty="0">
                <a:solidFill>
                  <a:srgbClr val="FF77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                D     Em      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Bm</a:t>
            </a: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C</a:t>
            </a: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Toda a verdade falei, feito pão eu deixei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G                D   D7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 meu corpo na mesa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FF77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          D         Em  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Bm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C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Hoje desejo estar outra vez entre vós,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                  D     G    G7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acolhei-me no coração</a:t>
            </a:r>
            <a:endParaRPr lang="pt-BR" sz="4400" dirty="0"/>
          </a:p>
        </p:txBody>
      </p:sp>
    </p:spTree>
    <p:extLst>
      <p:ext uri="{BB962C8B-B14F-4D97-AF65-F5344CB8AC3E}">
        <p14:creationId xmlns:p14="http://schemas.microsoft.com/office/powerpoint/2010/main" val="4092621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95AF4D-3EF9-559A-72D0-7B1F5B8B1C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>
              <a:lnSpc>
                <a:spcPct val="100000"/>
              </a:lnSpc>
              <a:spcAft>
                <a:spcPts val="800"/>
              </a:spcAft>
            </a:pPr>
            <a:r>
              <a:rPr lang="pt-BR" sz="5400" b="1" dirty="0">
                <a:solidFill>
                  <a:srgbClr val="FF77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                      D         B                  Em</a:t>
            </a: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Aonde iremos nós? Aonde iremos nós? 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C                                 D            G   G7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Tu tens palavras de vida e amor!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                      D            B              Em</a:t>
            </a: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Aonde iremos nós? somos todos teus?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                      D                         G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Tu és o verdadeiro santo de Deus!</a:t>
            </a:r>
            <a:endParaRPr lang="pt-BR" sz="4400" dirty="0"/>
          </a:p>
        </p:txBody>
      </p:sp>
    </p:spTree>
    <p:extLst>
      <p:ext uri="{BB962C8B-B14F-4D97-AF65-F5344CB8AC3E}">
        <p14:creationId xmlns:p14="http://schemas.microsoft.com/office/powerpoint/2010/main" val="2079794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95AF4D-3EF9-559A-72D0-7B1F5B8B1C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>
              <a:lnSpc>
                <a:spcPct val="100000"/>
              </a:lnSpc>
              <a:spcAft>
                <a:spcPts val="800"/>
              </a:spcAft>
            </a:pPr>
            <a:r>
              <a:rPr lang="pt-BR" sz="5400" b="1" dirty="0">
                <a:solidFill>
                  <a:srgbClr val="FF77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                    D        Em    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Bm</a:t>
            </a: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Meu sangue deixei ficar feito vinho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C                     G                D    D7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No altar, quem beber tem a vida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FF77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           D    Em     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Bm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C</a:t>
            </a: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Hoje desejo unir todos vós, vinde a mim,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                 D      G     G7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acolhei-me no coração</a:t>
            </a:r>
            <a:endParaRPr lang="pt-BR" sz="4400" dirty="0"/>
          </a:p>
        </p:txBody>
      </p:sp>
    </p:spTree>
    <p:extLst>
      <p:ext uri="{BB962C8B-B14F-4D97-AF65-F5344CB8AC3E}">
        <p14:creationId xmlns:p14="http://schemas.microsoft.com/office/powerpoint/2010/main" val="2973844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95AF4D-3EF9-559A-72D0-7B1F5B8B1C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>
              <a:lnSpc>
                <a:spcPct val="100000"/>
              </a:lnSpc>
              <a:spcAft>
                <a:spcPts val="800"/>
              </a:spcAft>
            </a:pPr>
            <a:r>
              <a:rPr lang="pt-BR" sz="5400" b="1" dirty="0">
                <a:solidFill>
                  <a:srgbClr val="FF77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                      D         B                  Em</a:t>
            </a: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Aonde iremos nós? Aonde iremos nós? 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C                                 D            G   G7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Tu tens palavras de vida e amor!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                      D            B              Em</a:t>
            </a: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Aonde iremos nós? somos todos teus?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                      D                         G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Tu és o verdadeiro santo de Deus!</a:t>
            </a:r>
            <a:endParaRPr lang="pt-BR" sz="4400" dirty="0"/>
          </a:p>
        </p:txBody>
      </p:sp>
    </p:spTree>
    <p:extLst>
      <p:ext uri="{BB962C8B-B14F-4D97-AF65-F5344CB8AC3E}">
        <p14:creationId xmlns:p14="http://schemas.microsoft.com/office/powerpoint/2010/main" val="3959306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95AF4D-3EF9-559A-72D0-7B1F5B8B1C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 fontScale="90000"/>
          </a:bodyPr>
          <a:lstStyle/>
          <a:p>
            <a:pPr algn="l">
              <a:lnSpc>
                <a:spcPct val="100000"/>
              </a:lnSpc>
              <a:spcAft>
                <a:spcPts val="800"/>
              </a:spcAft>
            </a:pPr>
            <a:r>
              <a:rPr lang="pt-BR" sz="5400" b="1" dirty="0">
                <a:solidFill>
                  <a:srgbClr val="FF77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                   D              Em       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Bm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C</a:t>
            </a: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Minha promessa cumprir, teus pecados remi,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G            D       D7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preparai o caminho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             D       Em        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Bm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C 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Hoje desejo fazer minha igreja crescer,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               D      G      G7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acolhei-me no coração</a:t>
            </a:r>
            <a:endParaRPr lang="pt-BR" sz="4400" dirty="0"/>
          </a:p>
        </p:txBody>
      </p:sp>
    </p:spTree>
    <p:extLst>
      <p:ext uri="{BB962C8B-B14F-4D97-AF65-F5344CB8AC3E}">
        <p14:creationId xmlns:p14="http://schemas.microsoft.com/office/powerpoint/2010/main" val="3467014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95AF4D-3EF9-559A-72D0-7B1F5B8B1C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>
              <a:lnSpc>
                <a:spcPct val="100000"/>
              </a:lnSpc>
              <a:spcAft>
                <a:spcPts val="800"/>
              </a:spcAft>
            </a:pPr>
            <a:r>
              <a:rPr lang="pt-BR" sz="5400" b="1" dirty="0">
                <a:solidFill>
                  <a:srgbClr val="FF77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                      D         B                  Em</a:t>
            </a: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Aonde iremos nós? Aonde iremos nós? 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C                                 D            G   G7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Tu tens palavras de vida e amor!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                      D            B              Em</a:t>
            </a: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Aonde iremos nós? somos todos teus?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                      D                         G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Tu és o verdadeiro santo de Deus!</a:t>
            </a:r>
            <a:endParaRPr lang="pt-BR" sz="4400" dirty="0"/>
          </a:p>
        </p:txBody>
      </p:sp>
    </p:spTree>
    <p:extLst>
      <p:ext uri="{BB962C8B-B14F-4D97-AF65-F5344CB8AC3E}">
        <p14:creationId xmlns:p14="http://schemas.microsoft.com/office/powerpoint/2010/main" val="8117796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447</Words>
  <Application>Microsoft Office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do Office</vt:lpstr>
      <vt:lpstr>Aonde Iremos Nós Tom: G </vt:lpstr>
      <vt:lpstr>G                D         Em           Bm                     Esta é a ceia do pai, vinde todos,         C             G           D       D7 tomai o alimento eterno G             D      Em               Bm           C   Hoje desejo saciar vossa fome de paz,            G               D       G   G7 acolhei-me no coração</vt:lpstr>
      <vt:lpstr>     C                      D         B                  Em           Aonde iremos nós? Aonde iremos nós?      C                                 D            G   G7 Tu tens palavras de vida e amor!      C                      D            B              Em            Aonde iremos nós? somos todos teus?    C                      D                         G Tu és o verdadeiro santo de Deus!</vt:lpstr>
      <vt:lpstr>  G                D     Em              Bm             C     Toda a verdade falei, feito pão eu deixei               G                D   D7 o meu corpo na mesa   G          D         Em          Bm              C Hoje desejo estar outra vez entre vós,          G                  D     G    G7 acolhei-me no coração</vt:lpstr>
      <vt:lpstr>     C                      D         B                  Em           Aonde iremos nós? Aonde iremos nós?      C                                 D            G   G7 Tu tens palavras de vida e amor!      C                      D            B              Em            Aonde iremos nós? somos todos teus?    C                      D                         G Tu és o verdadeiro santo de Deus!</vt:lpstr>
      <vt:lpstr>  G                    D        Em            Bm       Meu sangue deixei ficar feito vinho            C                     G                D    D7 No altar, quem beber tem a vida   G           D    Em             Bm                    C   Hoje desejo unir todos vós, vinde a mim,          G                 D      G     G7 acolhei-me no coração</vt:lpstr>
      <vt:lpstr>     C                      D         B                  Em           Aonde iremos nós? Aonde iremos nós?      C                                 D            G   G7 Tu tens palavras de vida e amor!      C                      D            B              Em            Aonde iremos nós? somos todos teus?    C                      D                         G Tu és o verdadeiro santo de Deus!</vt:lpstr>
      <vt:lpstr> G                   D              Em               Bm           C    Minha promessa cumprir, teus pecados remi,              G            D       D7 preparai o caminho G             D       Em                Bm           C   Hoje desejo fazer minha igreja crescer,            G               D      G      G7 acolhei-me no coração</vt:lpstr>
      <vt:lpstr>     C                      D         B                  Em           Aonde iremos nós? Aonde iremos nós?      C                                 D            G   G7 Tu tens palavras de vida e amor!      C                      D            B              Em            Aonde iremos nós? somos todos teus?    C                      D                         G Tu és o verdadeiro santo de Deus!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Aonde Iremos Nós Tom: C </dc:title>
  <dc:creator>André Giacomelli</dc:creator>
  <cp:lastModifiedBy>André Giacomelli</cp:lastModifiedBy>
  <cp:revision>8</cp:revision>
  <dcterms:created xsi:type="dcterms:W3CDTF">2022-09-07T14:11:56Z</dcterms:created>
  <dcterms:modified xsi:type="dcterms:W3CDTF">2022-09-07T16:48:14Z</dcterms:modified>
</cp:coreProperties>
</file>