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C#           G#   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G#       C#   C#7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F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              G#            C#   C#7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F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             C#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G#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C#                G#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G#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F#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G#     C#    C#7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G#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     C#                G#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G#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F#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G#      C#     C#7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G#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C#            G#       G#7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G#      C#      C#7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C#    C#                G#         Bbm           Fm                     Esta é a ceia do pai, vinde todos,         F#             C#           G#       G#7 tomai o alimento eterno C#             G#      Bbm               Fm           F#   Hoje desejo saciar vossa fome de paz,            C#               G#       C#   C#7 acolhei-me no coração        F#                      G#         F                  Bbm           Aonde iremos nós? Aonde iremos nós?      F#                                 G#            C#   C#7 Tu tens palavras de vida e amor!      F#                      G#            F              Bbm            Aonde iremos nós? somos todos teus?    F#                      G#                         C# Tu és o verdadeiro santo de Deus!           C#                G#     Bbm              Fm             F#     Toda a verdade falei, feito pão eu deixei               C#                G#   G#7 o meu corpo na mesa   C#          G#         Bbm          Fm              F# Hoje desejo estar outra vez entre vós,          C#                  G#     C#    C#7 acolhei-me no coração    C#                     G#         Bbm            Fm       Meu sangue deixei ficar feito vinho  F#                               C#                G#    G#7 No altar, quem beber tem a vida   C#           G#    Bbm             Fm                    F#   Hoje desejo unir todos vós, vinde a mim,          C#                 G#      C#     C#7 acolhei-me no coração    C#                   G#              Bbm               Fm           F#    Minha promessa cumprir, teus pecados remi,              C#            G#       G#7 preparai o caminho C#             G#       Bbm                Fm           F#   Hoje desejo fazer minha igreja crescer,            C#               G#      C#      C#7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2</cp:revision>
  <dcterms:created xsi:type="dcterms:W3CDTF">2022-09-07T14:08:21Z</dcterms:created>
  <dcterms:modified xsi:type="dcterms:W3CDTF">2022-09-07T16:24:07Z</dcterms:modified>
</cp:coreProperties>
</file>