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1CCBC-C4E3-EC4C-BCCC-FF6609580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019C34-7A22-7224-A233-08C44B454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A97691-9B23-8304-0FB8-027BD5DD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13E41A-5839-59D0-3F3B-3B4EC5FA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975A2E-40F3-8F41-67B9-D2C4316E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57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5B42E-21D5-6B6B-83A1-553B2290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6D4219-674D-2ABB-C395-F808F46D6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213FBC-B3CB-5EF8-66F6-89DE6608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39E419-2B8E-5D9E-54F7-0CA3AA68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429A5A-D6F8-4999-130E-0955B7DE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23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DE8D4D-AF49-1BE2-6B2A-F57D10569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84C1AA-CF0E-FB9B-2A56-C00504A11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12CC66-AEAD-EAB9-C1CC-60DCCEA8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2FF99E-CBFE-79EC-8EC9-FF8609FA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4391B0-B63C-E6C9-7128-8560F0FF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15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FE61D-DEF1-568B-D9C3-E9EF27CF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B6A46C-35A2-DA42-A809-668C659A5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B6B12C-13AA-F7B9-6B0E-3BBBEA77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5720B0-5BF4-8956-3288-A7E88F93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810829-8B0C-3A51-0D27-857D64EC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99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67DA8-1E44-D3EA-2418-EDACFC161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C96274-9847-6AEC-CED6-FDAE1B036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F82E25-E221-A107-25F6-618B38E4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7859D2-04FF-F7DD-6176-C9DDA9F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47A47C-50A4-2E69-E7FF-16A34C15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28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2F0C3-E216-3B44-016B-F290352C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38C188-9055-F735-2724-3D4FD1AC4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C9EEA8-EDB1-890B-D2FF-11C4ECAB4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8C375A-20F0-0488-E607-552FA65B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9028CA-512F-039C-55C3-0E07F4F1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F2C995-7918-7226-45A7-B98E13A65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33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D7EC8-2288-6CC0-8B96-851396966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FFB362-BB29-25B9-4578-8F6DC4E75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0AD39E-CC41-0636-9BC7-C38D95061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60085D-FA47-34C6-6F46-CC9A87782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04DFEE9-BCCC-EE4B-2137-1FAF20EE5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7B38321-CBB2-5280-08D9-C723C4C95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392F0D9-B29F-E9F8-C684-E06FFC64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8306447-82A5-65EA-9C73-F46A3DF3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44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7B826-721A-DABA-8F43-AA6FAD5D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04C8D5-D8A1-2C99-75E8-D2690025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542827-E42C-A51D-FAC9-877BCA53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662F01-F725-5D4E-850F-8F16F399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86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E497C64-8DA7-FDBB-48CF-2B3FAE58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B42C6B-AF67-5EF4-34AF-C4BACF41A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D9F29D-633D-CF00-7238-9042EE1B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30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4662E-CC3D-C8DF-E561-2D45E061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573C75-539D-AFBA-A467-CE7B031C2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277978-3E92-D858-858A-61F52D3CC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A82CA7-2B82-81D5-6288-AAFF1FD5D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ECF81E-5078-2690-8D39-CE01E178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AF57FD-8A66-B08F-BD8D-EF454AAD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7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6C771-2856-662A-639C-22EB1482A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F02244D-AB77-CC8A-3233-0594712AE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828634-1A09-4FC1-D266-64821A020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70DE59-E054-8B53-9E55-257ACFE4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F5BFC5-9BB4-B36C-D7CD-69FC377D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72D594-DD20-8A08-EEEF-C6BDBCF3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97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F78A4A-1921-8147-A291-5B4378F2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3D2F79-BF29-FB7C-DC85-FBC29D8F7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415AB6-68FF-8898-E8FD-05798E141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9F01B5-29D6-2DF3-6826-A4CA99978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0AF1ED-7BFC-2E0B-0FA4-A112B74CB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0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2200" b="1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Aonde Iremos Nós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Tom: </a:t>
            </a:r>
            <a:r>
              <a:rPr lang="pt-BR" sz="20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lang="pt-BR" sz="19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pt-BR" sz="19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Dm</a:t>
            </a:r>
            <a:r>
              <a:rPr lang="pt-BR" sz="19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Am</a:t>
            </a:r>
            <a:r>
              <a:rPr lang="pt-BR" sz="19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Esta é a ceia do pai, vinde todos,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F           C       C7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tomai o alimento eterno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             C      Dm               Am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saciar vossa fome de paz,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               C       F   F7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C         A                  Dm</a:t>
            </a: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Aonde iremos nós?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C            F   F7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tens palavras de vida e amor!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C            A              Dm</a:t>
            </a: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somos todos teus?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C                         F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és o verdadeiro santo de Deus!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                C     Dm              Am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Toda a verdade falei, feito pão eu deixei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F                C   C7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meu corpo na mesa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          C         Dm          Am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estar outra vez entre vós,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                  C     F    F7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                     C         Dm            Am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Meu sangue deixei ficar feito vinho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F                C    C7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 altar, quem beber tem a vida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           C    Dm             Am      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unir todos vós, vinde a mim,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                 C      F     F7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                   C              Dm               Am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Minha promessa cumprir, teus pecados remi,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F            C       C7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preparai o caminho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             C       Dm                Am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fazer minha igreja crescer,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               C      F      F7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21322038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293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Aonde Iremos Nós Tom: F    F                C         Dm           Am                     Esta é a ceia do pai, vinde todos,         Bb             F           C       C7 tomai o alimento eterno F             C      Dm               Am           Bb   Hoje desejo saciar vossa fome de paz,            F               C       F   F7 acolhei-me no coração        Bb                      C         A                  Dm           Aonde iremos nós? Aonde iremos nós?      Bb                                 C            F   F7 Tu tens palavras de vida e amor!      Bb                      C            A              Dm            Aonde iremos nós? somos todos teus?    Bb                      C                         F Tu és o verdadeiro santo de Deus!           F                C     Dm              Am             Bb     Toda a verdade falei, feito pão eu deixei               F                C   C7 o meu corpo na mesa   F          C         Dm          Am              Bb Hoje desejo estar outra vez entre vós,          F                  C     F    F7 acolhei-me no coração    F                     C         Dm            Am       Meu sangue deixei ficar feito vinho  Bb                               F                C    C7 No altar, quem beber tem a vida   F           C    Dm             Am                    Bb   Hoje desejo unir todos vós, vinde a mim,          F                 C      F     F7 acolhei-me no coração    F                   C              Dm               Am           Bb    Minha promessa cumprir, teus pecados remi,              F            C       C7 preparai o caminho F             C       Dm                Am           Bb   Hoje desejo fazer minha igreja crescer,            F               C      F      F7 acolhei-me no coração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Aonde Iremos Nós Tom: C    C                G         Am           Em                     Esta é a ceia do pai, vinde todos,         F             C           G       G7 tomai o alimento eterno C             G      Am               Em           F   Hoje desejo saciar vossa fome de paz,            C               G       C   C7 acolhei-me no coração        F                      G         E                  Am           Aonde iremos nós? Aonde iremos nós?      F                                 G            C   C7 Tu tens palavras de vida e amor!      F                      G            E              Am            Aonde iremos nós? somos todos teus?    F                      G                         C Tu és o verdadeiro santo de Deus!           C                G     Am              Em             F     Toda a verdade falei, feito pão eu deixei               C                G   G7 o meu corpo na mesa   C          G         Am          Em              F Hoje desejo estar outra vez entre vós,          C                  G     C    C7 acolhei-me no coração    C                     G         Am            Em       Meu sangue deixei ficar feito vinho  F                               C                G    G7 No altar, quem beber tem a vida   C           G    Am             Em                    F   Hoje desejo unir todos vós, vinde a mim,          C                 G      C     C7 acolhei-me no coração    C                   G              Am               Em           F    Minha promessa cumprir, teus pecados remi,              C            G       G7 preparai o caminho C             G       Am                Em           F   Hoje desejo fazer minha igreja crescer,            C               G      C      C7 acolhei-me no coração</dc:title>
  <dc:creator>André Giacomelli</dc:creator>
  <cp:lastModifiedBy>André Giacomelli</cp:lastModifiedBy>
  <cp:revision>6</cp:revision>
  <dcterms:created xsi:type="dcterms:W3CDTF">2022-09-07T14:08:21Z</dcterms:created>
  <dcterms:modified xsi:type="dcterms:W3CDTF">2022-09-07T16:29:31Z</dcterms:modified>
</cp:coreProperties>
</file>