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D           A       A7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A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A       D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A         F#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                                 A            D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A            F#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A                         D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A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                A   A7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A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A     D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A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  D                A    A7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A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G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A      D 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A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            A       A7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A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A      D      D7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D    D                A         Bm           F#m                     Esta é a ceia do pai, vinde todos,         G             D           A       A7 tomai o alimento eterno D             A      Bm               F#m           G   Hoje desejo saciar vossa fome de paz,            D               A       D   D7 acolhei-me no coração        G                      A         F#                  Bm           Aonde iremos nós? Aonde iremos nós?      G                                 A            D   D7 Tu tens palavras de vida e amor!      G                      A            F#              Bm            Aonde iremos nós? somos todos teus?    G                      A                         D Tu és o verdadeiro santo de Deus!           D                A     Bm              F#m             G     Toda a verdade falei, feito pão eu deixei               D                A   A7 o meu corpo na mesa   D          A         Bm          F#m              G Hoje desejo estar outra vez entre vós,          D                  A     D    D7 acolhei-me no coração    D                     A         Bm            F#m       Meu sangue deixei ficar feito vinho  G                               D                A    A7 No altar, quem beber tem a vida   D           A    Bm             F#m                    G   Hoje desejo unir todos vós, vinde a mim,          D                 A      D     D7 acolhei-me no coração    D                   A              Bm               F#m           G    Minha promessa cumprir, teus pecados remi,              D            A       A7 preparai o caminho D             A       Bm                F#m           G   Hoje desejo fazer minha igreja crescer,            D               A      D      D7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3</cp:revision>
  <dcterms:created xsi:type="dcterms:W3CDTF">2022-09-07T14:08:21Z</dcterms:created>
  <dcterms:modified xsi:type="dcterms:W3CDTF">2022-09-07T16:25:31Z</dcterms:modified>
</cp:coreProperties>
</file>