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1CCBC-C4E3-EC4C-BCCC-FF6609580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019C34-7A22-7224-A233-08C44B454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A97691-9B23-8304-0FB8-027BD5DDF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13E41A-5839-59D0-3F3B-3B4EC5FA5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975A2E-40F3-8F41-67B9-D2C4316E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574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5B42E-21D5-6B6B-83A1-553B22901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E6D4219-674D-2ABB-C395-F808F46D6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213FBC-B3CB-5EF8-66F6-89DE6608A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39E419-2B8E-5D9E-54F7-0CA3AA682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429A5A-D6F8-4999-130E-0955B7DE7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23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0DE8D4D-AF49-1BE2-6B2A-F57D105695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84C1AA-CF0E-FB9B-2A56-C00504A11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12CC66-AEAD-EAB9-C1CC-60DCCEA84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2FF99E-CBFE-79EC-8EC9-FF8609FAD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4391B0-B63C-E6C9-7128-8560F0FF0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615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2FE61D-DEF1-568B-D9C3-E9EF27CFC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B6A46C-35A2-DA42-A809-668C659A5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B6B12C-13AA-F7B9-6B0E-3BBBEA778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5720B0-5BF4-8956-3288-A7E88F935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810829-8B0C-3A51-0D27-857D64EC5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99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67DA8-1E44-D3EA-2418-EDACFC161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C96274-9847-6AEC-CED6-FDAE1B036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F82E25-E221-A107-25F6-618B38E45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7859D2-04FF-F7DD-6176-C9DDA9FD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47A47C-50A4-2E69-E7FF-16A34C15E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28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C2F0C3-E216-3B44-016B-F290352CA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38C188-9055-F735-2724-3D4FD1AC44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DC9EEA8-EDB1-890B-D2FF-11C4ECAB4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8C375A-20F0-0488-E607-552FA65B3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9028CA-512F-039C-55C3-0E07F4F18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F2C995-7918-7226-45A7-B98E13A65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933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D7EC8-2288-6CC0-8B96-851396966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FFB362-BB29-25B9-4578-8F6DC4E75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30AD39E-CC41-0636-9BC7-C38D95061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C60085D-FA47-34C6-6F46-CC9A87782F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04DFEE9-BCCC-EE4B-2137-1FAF20EE5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7B38321-CBB2-5280-08D9-C723C4C95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392F0D9-B29F-E9F8-C684-E06FFC64B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8306447-82A5-65EA-9C73-F46A3DF38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744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F7B826-721A-DABA-8F43-AA6FAD5DC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704C8D5-D8A1-2C99-75E8-D2690025C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0542827-E42C-A51D-FAC9-877BCA532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A662F01-F725-5D4E-850F-8F16F3997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86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E497C64-8DA7-FDBB-48CF-2B3FAE58F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FB42C6B-AF67-5EF4-34AF-C4BACF41A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4D9F29D-633D-CF00-7238-9042EE1B5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6304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94662E-CC3D-C8DF-E561-2D45E0615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573C75-539D-AFBA-A467-CE7B031C2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7277978-3E92-D858-858A-61F52D3CC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A82CA7-2B82-81D5-6288-AAFF1FD5D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BECF81E-5078-2690-8D39-CE01E1786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AF57FD-8A66-B08F-BD8D-EF454AAD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70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6C771-2856-662A-639C-22EB1482A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F02244D-AB77-CC8A-3233-0594712AEF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3828634-1A09-4FC1-D266-64821A020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70DE59-E054-8B53-9E55-257ACFE4D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F5BFC5-9BB4-B36C-D7CD-69FC377DA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72D594-DD20-8A08-EEEF-C6BDBCF3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978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1F78A4A-1921-8147-A291-5B4378F2F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3D2F79-BF29-FB7C-DC85-FBC29D8F7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415AB6-68FF-8898-E8FD-05798E1418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9F01B5-29D6-2DF3-6826-A4CA99978F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0AF1ED-7BFC-2E0B-0FA4-A112B74CB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309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5AF4D-3EF9-559A-72D0-7B1F5B8B1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rmAutofit fontScale="90000"/>
          </a:bodyPr>
          <a:lstStyle/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pt-BR" sz="2200" b="1" dirty="0">
                <a:solidFill>
                  <a:srgbClr val="21212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Aonde Iremos Nós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21212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Tom: </a:t>
            </a:r>
            <a:r>
              <a:rPr lang="pt-BR" sz="2000" b="1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</a:t>
            </a:r>
            <a:r>
              <a:rPr lang="pt-BR" sz="19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</a:t>
            </a:r>
            <a:r>
              <a:rPr lang="pt-BR" sz="19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G#m</a:t>
            </a:r>
            <a:r>
              <a:rPr lang="pt-BR" sz="19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D#m</a:t>
            </a:r>
            <a:r>
              <a:rPr lang="pt-BR" sz="19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Esta é a ceia do pai, vinde todos,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            B           F#       F#7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tomai o alimento eterno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             F#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G#m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D#m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E</a:t>
            </a: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Hoje desejo saciar vossa fome de paz,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               F#       B   B7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acolhei-me no coração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                     F#         D#         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G#m</a:t>
            </a:r>
            <a:r>
              <a:rPr lang="pt-BR" sz="19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Aonde iremos nós? Aonde iremos nós? 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E                                 F#            B   B7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 tens palavras de vida e amor!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                     F#            D#     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G#m</a:t>
            </a:r>
            <a:r>
              <a:rPr lang="pt-BR" sz="19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Aonde iremos nós? somos todos teus?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                     F#                         B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 és o verdadeiro santo de Deus!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                F#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G#m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D#m</a:t>
            </a: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E</a:t>
            </a: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Toda a verdade falei, feito pão eu deixei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B                F#   F#7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meu corpo na mesa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          F#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G#m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D#m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E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Hoje desejo estar outra vez entre vós,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                  F#     B    B7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acolhei-me no coração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                     F#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G#m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D#m</a:t>
            </a: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Meu sangue deixei ficar feito vinho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                              B                F#    F#7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 altar, quem beber tem a vida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           F#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G#m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D#m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E</a:t>
            </a: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Hoje desejo unir todos vós, vinde a mim,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                 F#      B     B7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acolhei-me no coração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                   F#     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G#m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D#m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E</a:t>
            </a: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Minha promessa cumprir, teus pecados remi,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B            F#       F#7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preparai o caminho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             F#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G#m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D#m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E 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Hoje desejo fazer minha igreja crescer,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               F#      B      B7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acolhei-me no coração</a:t>
            </a:r>
            <a:endParaRPr lang="pt-BR" sz="1900" dirty="0"/>
          </a:p>
        </p:txBody>
      </p:sp>
    </p:spTree>
    <p:extLst>
      <p:ext uri="{BB962C8B-B14F-4D97-AF65-F5344CB8AC3E}">
        <p14:creationId xmlns:p14="http://schemas.microsoft.com/office/powerpoint/2010/main" val="21322038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359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do Office</vt:lpstr>
      <vt:lpstr>Aonde Iremos Nós Tom: B    B                F#         G#m           D#m                     Esta é a ceia do pai, vinde todos,         E             B           F#       F#7 tomai o alimento eterno B             F#      G#m               D#m           E   Hoje desejo saciar vossa fome de paz,            B               F#       B   B7 acolhei-me no coração        E                      F#         D#                  G#m           Aonde iremos nós? Aonde iremos nós?      E                                 F#            B   B7 Tu tens palavras de vida e amor!      E                      F#            D#              G#m            Aonde iremos nós? somos todos teus?    E                      F#                         B Tu és o verdadeiro santo de Deus!           B                F#     G#m              D#m             E     Toda a verdade falei, feito pão eu deixei               B                F#   F#7 o meu corpo na mesa   B          F#         G#m          D#m              E Hoje desejo estar outra vez entre vós,          B                  F#     B    B7 acolhei-me no coração    B                     F#         G#m            D#m       Meu sangue deixei ficar feito vinho  E                               B                F#    F#7 No altar, quem beber tem a vida   B           F#    G#m             D#m                    E   Hoje desejo unir todos vós, vinde a mim,          B                 F#      B     B7 acolhei-me no coração    B                   F#              G#m               D#m           E    Minha promessa cumprir, teus pecados remi,              B            F#       F#7 preparai o caminho B             F#       G#m                D#m           E   Hoje desejo fazer minha igreja crescer,            B               F#      B      B7 acolhei-me no coração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Aonde Iremos Nós Tom: C    C                G         Am           Em                     Esta é a ceia do pai, vinde todos,         F             C           G       G7 tomai o alimento eterno C             G      Am               Em           F   Hoje desejo saciar vossa fome de paz,            C               G       C   C7 acolhei-me no coração        F                      G         E                  Am           Aonde iremos nós? Aonde iremos nós?      F                                 G            C   C7 Tu tens palavras de vida e amor!      F                      G            E              Am            Aonde iremos nós? somos todos teus?    F                      G                         C Tu és o verdadeiro santo de Deus!           C                G     Am              Em             F     Toda a verdade falei, feito pão eu deixei               C                G   G7 o meu corpo na mesa   C          G         Am          Em              F Hoje desejo estar outra vez entre vós,          C                  G     C    C7 acolhei-me no coração    C                     G         Am            Em       Meu sangue deixei ficar feito vinho  F                               C                G    G7 No altar, quem beber tem a vida   C           G    Am             Em                    F   Hoje desejo unir todos vós, vinde a mim,          C                 G      C     C7 acolhei-me no coração    C                   G              Am               Em           F    Minha promessa cumprir, teus pecados remi,              C            G       G7 preparai o caminho C             G       Am                Em           F   Hoje desejo fazer minha igreja crescer,            C               G      C      C7 acolhei-me no coração</dc:title>
  <dc:creator>André Giacomelli</dc:creator>
  <cp:lastModifiedBy>André Giacomelli</cp:lastModifiedBy>
  <cp:revision>12</cp:revision>
  <dcterms:created xsi:type="dcterms:W3CDTF">2022-09-07T14:08:21Z</dcterms:created>
  <dcterms:modified xsi:type="dcterms:W3CDTF">2022-09-07T16:38:52Z</dcterms:modified>
</cp:coreProperties>
</file>