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G           D    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D      Em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D       G   G7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Em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                                 D            G   G7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Em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             G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D     Em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G                D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D         Em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D     G    G7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D         Em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  G                D 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D    Em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C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D      G     G7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D              Em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            D    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D       Em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D      G      G7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G    G                D         Em           Bm                     Esta é a ceia do pai, vinde todos,         C             G           D       D7 tomai o alimento eterno G             D      Em               Bm           C   Hoje desejo saciar vossa fome de paz,            G               D       G   G7 acolhei-me no coração        C                      D         Bm                  Em           Aonde iremos nós? Aonde iremos nós?      C                                 D            G   G7 Tu tens palavras de vida e amor!      C                      D            Bm              Em            Aonde iremos nós? somos todos teus?    C                      D                         G Tu és o verdadeiro santo de Deus!           G                D     Em              Bm             C     Toda a verdade falei, feito pão eu deixei               G                D   D7 o meu corpo na mesa   G          D         Em          Bm              C Hoje desejo estar outra vez entre vós,          G                  D     G    G7 acolhei-me no coração    G                     D         Em            Bm       Meu sangue deixei ficar feito vinho  C                               G                D    D7 No altar, quem beber tem a vida   G           D    Em             Bm                    C   Hoje desejo unir todos vós, vinde a mim,          G                 D      G     G7 acolhei-me no coração    G                   D              Em               Bm           C    Minha promessa cumprir, teus pecados remi,              G            D       D7 preparai o caminho G             D       Em                Bm           C   Hoje desejo fazer minha igreja crescer,            G               D      G      G7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8</cp:revision>
  <dcterms:created xsi:type="dcterms:W3CDTF">2022-09-07T14:08:21Z</dcterms:created>
  <dcterms:modified xsi:type="dcterms:W3CDTF">2022-09-07T16:32:22Z</dcterms:modified>
</cp:coreProperties>
</file>