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G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Em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F    C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  G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Em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C        </a:t>
            </a:r>
            <a:r>
              <a:rPr lang="pt-BR" b="1">
                <a:solidFill>
                  <a:srgbClr val="002060"/>
                </a:solidFill>
                <a:latin typeface="+mn-lt"/>
              </a:rPr>
              <a:t>G  </a:t>
            </a:r>
            <a:r>
              <a:rPr lang="pt-BR" b="1" smtClean="0">
                <a:solidFill>
                  <a:srgbClr val="002060"/>
                </a:solidFill>
                <a:latin typeface="+mn-lt"/>
              </a:rPr>
              <a:t>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513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C               G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Em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C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G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F    C        G7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3535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C</vt:lpstr>
      <vt:lpstr>   C              G           Am        Em Buscai primeiro o reino de Deus   F    C        G E a sua justiça   C              G            Am                 Em E tudo o mais vos será acrescentado  F    C        G   C Aleluia, aleluia</vt:lpstr>
      <vt:lpstr>C               G           Am        Em Não só de pão o homem viverá  F             C          G Mas de toda palavra     C        G             Am        Em Que procede da boca de Deus F    C        G7  C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3</cp:revision>
  <dcterms:created xsi:type="dcterms:W3CDTF">2022-01-30T13:46:52Z</dcterms:created>
  <dcterms:modified xsi:type="dcterms:W3CDTF">2022-01-30T18:22:54Z</dcterms:modified>
</cp:coreProperties>
</file>