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Buscai Primeiro o Reino de Deus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         C#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Buscai primeiro o reino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F#        C#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a sua justiça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          C#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E tudo o mais vos será acrescentado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F#        C#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</a:t>
            </a:r>
            <a:r>
              <a:rPr lang="pt-BR" dirty="0" smtClean="0">
                <a:latin typeface="+mn-lt"/>
              </a:rPr>
              <a:t>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97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F#               C#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Não só de pão o homem viverá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B            F#          C#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Mas de toda palavra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F#        C#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procede da boca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B    F#        C#7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0741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Buscai Primeiro o Reino de Deus Tom: F#</vt:lpstr>
      <vt:lpstr>   F#             C#        D#m       Bbm Buscai primeiro o reino de Deus   B    F#        C# E a sua justiça   F#              C#         D#m             Bbm E tudo o mais vos será acrescentado  B    F#        C#   Aleluia, aleluia</vt:lpstr>
      <vt:lpstr>F#               C#       D#m        Bbm Não só de pão o homem viverá  B            F#          C# Mas de toda palavra     F#        C#             D#m        Bbm Que procede da boca de Deus B    F#        C#7  F# Aleluia, aleluia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8</cp:revision>
  <dcterms:created xsi:type="dcterms:W3CDTF">2022-01-30T13:46:52Z</dcterms:created>
  <dcterms:modified xsi:type="dcterms:W3CDTF">2022-01-30T14:19:27Z</dcterms:modified>
</cp:coreProperties>
</file>