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Buscai Primeiro o Reino de Deus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73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C           Dm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Buscai primeiro o reino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a sua justiça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C            Dm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E tudo o mais vos será acrescentado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F        C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</a:t>
            </a:r>
            <a:r>
              <a:rPr lang="pt-BR" dirty="0" smtClean="0">
                <a:latin typeface="+mn-lt"/>
              </a:rPr>
              <a:t>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685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F                  C          Dm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Não só de pão o homem viverá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F    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Mas de toda palavra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     C             Dm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procede da boca de Deus</a:t>
            </a:r>
            <a:br>
              <a:rPr lang="pt-BR" dirty="0">
                <a:latin typeface="+mn-lt"/>
              </a:rPr>
            </a:b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F        C7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3311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Buscai Primeiro o Reino de Deus Tom: F</vt:lpstr>
      <vt:lpstr>   F                C           Dm       Am Buscai primeiro o reino de Deus   Bb    F        C E a sua justiça   F              C            Dm                Am E tudo o mais vos será acrescentado  Bb    F        C   Aleluia, aleluia</vt:lpstr>
      <vt:lpstr>F                  C          Dm        Am Não só de pão o homem viverá  Bb            F          C Mas de toda palavra     F        C             Dm        Am Que procede da boca de Deus Bb    F        C7  F Aleluia, aleluia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o Reino de Deus Tom: C     C              G           Am        Em Buscai primeiro o reino de Deus   F    C        G E a sua justiça   C              G            Am                 Em E tudo o mais vos será acrescentado  F    C        G   Aleluia, aleluia          C               G           Am        Em Não só de pão o homem viverá  F             C          G Mas de toda palavra     C        G             Am        Em Que procede da boca de Deus F    C        G7  C Aleluia, aleluia </dc:title>
  <dc:creator>User</dc:creator>
  <cp:lastModifiedBy>User</cp:lastModifiedBy>
  <cp:revision>7</cp:revision>
  <dcterms:created xsi:type="dcterms:W3CDTF">2022-01-30T13:46:52Z</dcterms:created>
  <dcterms:modified xsi:type="dcterms:W3CDTF">2022-01-30T14:22:44Z</dcterms:modified>
</cp:coreProperties>
</file>