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E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A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E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A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18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E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A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E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D    A        E7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509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A</vt:lpstr>
      <vt:lpstr>   A             E           F#m          C#m Buscai primeiro o reino de Deus   D    A        E E a sua justiça   A              E           F#m                C#m E tudo o mais vos será acrescentado  D    A        E Aleluia, aleluia</vt:lpstr>
      <vt:lpstr>A                 E         F#m          C#m Não só de pão o homem viverá  D            A          E Mas de toda palavra     A          E             F#m        C#m Que procede da boca de Deus D    A        E7  A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11</cp:revision>
  <dcterms:created xsi:type="dcterms:W3CDTF">2022-01-30T13:46:52Z</dcterms:created>
  <dcterms:modified xsi:type="dcterms:W3CDTF">2022-01-30T14:23:33Z</dcterms:modified>
</cp:coreProperties>
</file>