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03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49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83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91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62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15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79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91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84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22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96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30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b="1" dirty="0">
                <a:latin typeface="+mn-lt"/>
              </a:rPr>
              <a:t>Buscai Primeiro o Reino de Deus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Tom: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E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373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E                B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dirty="0">
                <a:latin typeface="+mn-lt"/>
              </a:rPr>
              <a:t>Buscai primeiro o reino de Deus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A    E        B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 a sua justiça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E              B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dirty="0">
                <a:latin typeface="+mn-lt"/>
              </a:rPr>
              <a:t>E tudo o mais vos será acrescentado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A    E        B 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Aleluia, </a:t>
            </a:r>
            <a:r>
              <a:rPr lang="pt-BR" dirty="0" smtClean="0">
                <a:latin typeface="+mn-lt"/>
              </a:rPr>
              <a:t>aleluia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9511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E                  B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dirty="0">
                <a:latin typeface="+mn-lt"/>
              </a:rPr>
              <a:t>Não só de pão o homem viverá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A             E          B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Mas de toda palavra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E        B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Que procede da boca de Deus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A    E        B7  E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Aleluia, aleluia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73258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Buscai Primeiro o Reino de Deus Tom: E</vt:lpstr>
      <vt:lpstr>   E                B           C#m       G#m Buscai primeiro o reino de Deus   A    E        B E a sua justiça   E              B            C#m                G#m E tudo o mais vos será acrescentado  A    E        B   Aleluia, aleluia</vt:lpstr>
      <vt:lpstr>E                  B          C#m        G#m Não só de pão o homem viverá  A             E          B Mas de toda palavra     E        B             C#m        G#m Que procede da boca de Deus A    E        B7  E Aleluia, aleluia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Buscai Primeiro o Reino de Deus Tom: C     C              G           Am        Em Buscai primeiro o reino de Deus   F    C        G E a sua justiça   C              G            Am                 Em E tudo o mais vos será acrescentado  F    C        G   Aleluia, aleluia          C               G           Am        Em Não só de pão o homem viverá  F             C          G Mas de toda palavra     C        G             Am        Em Que procede da boca de Deus F    C        G7  C Aleluia, aleluia </dc:title>
  <dc:creator>User</dc:creator>
  <cp:lastModifiedBy>User</cp:lastModifiedBy>
  <cp:revision>6</cp:revision>
  <dcterms:created xsi:type="dcterms:W3CDTF">2022-01-30T13:46:52Z</dcterms:created>
  <dcterms:modified xsi:type="dcterms:W3CDTF">2022-01-30T14:27:35Z</dcterms:modified>
</cp:coreProperties>
</file>