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03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49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83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91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62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15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79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91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84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22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96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30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b="1" dirty="0">
                <a:latin typeface="+mn-lt"/>
              </a:rPr>
              <a:t>Buscai Primeiro o Reino de Deus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Tom: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#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373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D#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Cm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dirty="0">
                <a:latin typeface="+mn-lt"/>
              </a:rPr>
              <a:t>Buscai primeiro o reino de Deus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G#    D#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 a sua justiça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D#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Cm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dirty="0">
                <a:latin typeface="+mn-lt"/>
              </a:rPr>
              <a:t>E tudo o mais vos será acrescentado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G#    D#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Aleluia, </a:t>
            </a:r>
            <a:r>
              <a:rPr lang="pt-BR" dirty="0" smtClean="0">
                <a:latin typeface="+mn-lt"/>
              </a:rPr>
              <a:t>aleluia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8167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D#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Cm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dirty="0">
                <a:latin typeface="+mn-lt"/>
              </a:rPr>
              <a:t>Não só de pão o homem viverá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G#             D#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Mas de toda palavra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D#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 Cm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Que procede da boca de Deus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G#    D#        Bb7  D#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Aleluia, aleluia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327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Buscai Primeiro o Reino de Deus Tom: D#</vt:lpstr>
      <vt:lpstr>   D#              Bb           Cm       Gm Buscai primeiro o reino de Deus   G#    D#        Bb E a sua justiça   D#              Bb            Cm                Gm E tudo o mais vos será acrescentado  G#    D#        Bb   Aleluia, aleluia</vt:lpstr>
      <vt:lpstr>D#                  Bb          Cm        Gm Não só de pão o homem viverá  G#             D#          Bb Mas de toda palavra     D#        Bb             Cm        Gm Que procede da boca de Deus G#    D#        Bb7  D# Aleluia, aleluia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Buscai Primeiro o Reino de Deus Tom: C     C              G           Am        Em Buscai primeiro o reino de Deus   F    C        G E a sua justiça   C              G            Am                 Em E tudo o mais vos será acrescentado  F    C        G   Aleluia, aleluia          C               G           Am        Em Não só de pão o homem viverá  F             C          G Mas de toda palavra     C        G             Am        Em Que procede da boca de Deus F    C        G7  C Aleluia, aleluia </dc:title>
  <dc:creator>User</dc:creator>
  <cp:lastModifiedBy>User</cp:lastModifiedBy>
  <cp:revision>5</cp:revision>
  <dcterms:created xsi:type="dcterms:W3CDTF">2022-01-30T13:46:52Z</dcterms:created>
  <dcterms:modified xsi:type="dcterms:W3CDTF">2022-01-30T14:30:02Z</dcterms:modified>
</cp:coreProperties>
</file>