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F#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B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F#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B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3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B                 F#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B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 F#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E    B        F#7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529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B</vt:lpstr>
      <vt:lpstr>   B             F#           G#m          D#m Buscai primeiro o reino de Deus   E    B        F# E a sua justiça   B              F#           G#m                D#m E tudo o mais vos será acrescentado  E    B        F# Aleluia, aleluia</vt:lpstr>
      <vt:lpstr>B                 F#         G#m          D#m Não só de pão o homem viverá  E            B          F# Mas de toda palavra     B          F#             G#m        F#m Que procede da boca de Deus E    B        F#7  B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13</cp:revision>
  <dcterms:created xsi:type="dcterms:W3CDTF">2022-01-30T13:46:52Z</dcterms:created>
  <dcterms:modified xsi:type="dcterms:W3CDTF">2022-01-30T14:32:07Z</dcterms:modified>
</cp:coreProperties>
</file>