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Buscai Primeiro o Reino de Deus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Cm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Buscai primeiro o reino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G#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a sua justiça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D#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Cm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E tudo o mais vos será acrescentado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G#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</a:t>
            </a:r>
            <a:r>
              <a:rPr lang="pt-BR" dirty="0" smtClean="0">
                <a:latin typeface="+mn-lt"/>
              </a:rPr>
              <a:t>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86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G#                 D#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Cm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Não só de pão o homem viverá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    G#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Mas de toda palavra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     D#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Cm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procede da boca de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C#    G#        D#7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Aleluia, aleluia</a:t>
            </a:r>
            <a:endParaRPr lang="pt-BR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595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Buscai Primeiro o Reino de Deus Tom: G#</vt:lpstr>
      <vt:lpstr>   G#             D#           Fm          Cm Buscai primeiro o reino de Deus   C#    G#        D# E a sua justiça   G#              D#           Fm                Cm E tudo o mais vos será acrescentado  C#    G#        D# Aleluia, aleluia</vt:lpstr>
      <vt:lpstr>G#                 D#         Fm          Cm Não só de pão o homem viverá  C#            G#          D# Mas de toda palavra     G#          D#             Fm        Cm Que procede da boca de Deus C#    G#        D#7  G# Aleluia, aleluia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10</cp:revision>
  <dcterms:created xsi:type="dcterms:W3CDTF">2022-01-30T13:46:52Z</dcterms:created>
  <dcterms:modified xsi:type="dcterms:W3CDTF">2022-01-30T14:32:47Z</dcterms:modified>
</cp:coreProperties>
</file>