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D           Em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G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D           Em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G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1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G                 D         Em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            G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          D             Em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C    G        D7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21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G</vt:lpstr>
      <vt:lpstr>   G             D           Em          Bm Buscai primeiro o reino de Deus   C    G        D E a sua justiça   G              D           Em                Bm E tudo o mais vos será acrescentado  C    G        D Aleluia, aleluia</vt:lpstr>
      <vt:lpstr>G                 D         Em          Bm Não só de pão o homem viverá  C            G          D Mas de toda palavra     G          D             Em        Bm Que procede da boca de Deus C    G        D7  G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9</cp:revision>
  <dcterms:created xsi:type="dcterms:W3CDTF">2022-01-30T13:46:52Z</dcterms:created>
  <dcterms:modified xsi:type="dcterms:W3CDTF">2022-01-30T14:33:28Z</dcterms:modified>
</cp:coreProperties>
</file>