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Buscai Primeiro o Reino de Deus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C           Dm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Buscai primeiro o reino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a sua justiça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C            Dm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E tudo o mais vos será acrescentado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F        C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</a:t>
            </a:r>
            <a:r>
              <a:rPr lang="pt-BR" sz="2800" dirty="0" smtClean="0">
                <a:latin typeface="+mn-lt"/>
              </a:rPr>
              <a:t>aleluia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          C          Dm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Não só de pão o homem viverá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F          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Mas de toda palavra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C             Dm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Que procede da boca de Deus</a:t>
            </a:r>
            <a:br>
              <a:rPr lang="pt-BR" sz="2800" dirty="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Bb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        C7  F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aleluia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Buscai Primeiro o Reino de Deus Tom: F     F                C           Dm       Am Buscai primeiro o reino de Deus   Bb    F        C E a sua justiça   F              C            Dm                Am E tudo o mais vos será acrescentado  Bb    F        C   Aleluia, aleluia          F                  C          Dm        Am Não só de pão o homem viverá  Bb            F          C Mas de toda palavra     F        C             Dm        Am Que procede da boca de Deus Bb    F        C7  F Aleluia, aleluia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6</cp:revision>
  <dcterms:created xsi:type="dcterms:W3CDTF">2022-01-30T13:46:52Z</dcterms:created>
  <dcterms:modified xsi:type="dcterms:W3CDTF">2022-01-30T14:00:49Z</dcterms:modified>
</cp:coreProperties>
</file>