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Buscai Primeiro o Reino de Deus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E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Buscai primeiro o reino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A        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a sua justiça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E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E tudo o mais vos será acrescentado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A        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</a:t>
            </a:r>
            <a:r>
              <a:rPr lang="pt-BR" sz="2800" dirty="0" smtClean="0">
                <a:latin typeface="+mn-lt"/>
              </a:rPr>
              <a:t>aleluia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       E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Não só de pão o homem viverá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D            A          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Mas de toda palavra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  E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Que procede da boca de Deus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D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A        E7  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aleluia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Buscai Primeiro o Reino de Deus Tom: A     A             E           F#m          C#m Buscai primeiro o reino de Deus   D    A        E E a sua justiça   A              E           F#m                C#m E tudo o mais vos será acrescentado  D    A        E Aleluia, aleluia          A                 E         F#m          C#m Não só de pão o homem viverá  D            A          E Mas de toda palavra     A          E             F#m        C#m Que procede da boca de Deus D    A        E7  A Aleluia, aleluia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10</cp:revision>
  <dcterms:created xsi:type="dcterms:W3CDTF">2022-01-30T13:46:52Z</dcterms:created>
  <dcterms:modified xsi:type="dcterms:W3CDTF">2022-01-30T14:06:23Z</dcterms:modified>
</cp:coreProperties>
</file>