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Buscai Primeiro o Reino de Deus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A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Buscai primeiro o reino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D        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a sua justiça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          A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E tudo o mais vos será acrescentado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D        A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</a:t>
            </a:r>
            <a:r>
              <a:rPr lang="pt-BR" sz="2800" dirty="0" smtClean="0">
                <a:latin typeface="+mn-lt"/>
              </a:rPr>
              <a:t>aleluia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              A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Não só de pão o homem viverá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             D          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Mas de toda palavra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    A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Que procede da boca de Deus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G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    A7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aleluia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Buscai Primeiro o Reino de Deus Tom: D     D              A           Bm        F#m Buscai primeiro o reino de Deus   G    D        A E a sua justiça   D              A            Bm                F#m E tudo o mais vos será acrescentado  G    D        A   Aleluia, aleluia          D                  A           Bm        F#m Não só de pão o homem viverá  G             D          A Mas de toda palavra     D        A             Bm        F#m Que procede da boca de Deus G    D        A7  D Aleluia, aleluia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3</cp:revision>
  <dcterms:created xsi:type="dcterms:W3CDTF">2022-01-30T13:46:52Z</dcterms:created>
  <dcterms:modified xsi:type="dcterms:W3CDTF">2022-01-30T13:55:46Z</dcterms:modified>
</cp:coreProperties>
</file>