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Buscai Primeiro o Reino de Deus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F#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Buscai primeiro o reino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B  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a sua justiça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              F#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E tudo o mais vos será acrescentado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B  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</a:t>
            </a:r>
            <a:r>
              <a:rPr lang="pt-BR" sz="2800" dirty="0" smtClean="0">
                <a:latin typeface="+mn-lt"/>
              </a:rPr>
              <a:t>aleluia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                 F#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Não só de pão o homem viverá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B          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Mas de toda palavra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          F#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Que procede da boca de Deus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E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        F#7  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aleluia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Buscai Primeiro o Reino de Deus Tom: B     B             F#           G#m          D#m Buscai primeiro o reino de Deus   E    B        F# E a sua justiça   B              F#           G#m                D#m E tudo o mais vos será acrescentado  E    B        F# Aleluia, aleluia          B                 F#         G#m          D#m Não só de pão o homem viverá  E            B          F# Mas de toda palavra     B          F#             G#m        F#m Que procede da boca de Deus E    B        F#7  B Aleluia, aleluia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12</cp:revision>
  <dcterms:created xsi:type="dcterms:W3CDTF">2022-01-30T13:46:52Z</dcterms:created>
  <dcterms:modified xsi:type="dcterms:W3CDTF">2022-01-30T14:10:09Z</dcterms:modified>
</cp:coreProperties>
</file>